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4" r:id="rId4"/>
    <p:sldId id="277" r:id="rId5"/>
    <p:sldId id="278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4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3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3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24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9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2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0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4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19.02.2018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9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9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МБОУ ООШ </a:t>
            </a:r>
            <a:br>
              <a:rPr lang="ru-RU" dirty="0" smtClean="0"/>
            </a:br>
            <a:r>
              <a:rPr lang="ru-RU" dirty="0" smtClean="0"/>
              <a:t>Галичного сельского поселения Комсомольского муниципального района Хабаровского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416824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Директор школы – Баскакова Лариса Валерьевна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4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	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	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Начальное общее образование:</a:t>
            </a:r>
            <a:br>
              <a:rPr lang="ru-RU" sz="3200" dirty="0" smtClean="0"/>
            </a:br>
            <a:r>
              <a:rPr lang="ru-RU" sz="3200" dirty="0" smtClean="0"/>
              <a:t> - 1-4 классы – 19 учащихся;</a:t>
            </a:r>
            <a:br>
              <a:rPr lang="ru-RU" sz="3200" dirty="0" smtClean="0"/>
            </a:br>
            <a:r>
              <a:rPr lang="ru-RU" sz="3200" dirty="0" smtClean="0"/>
              <a:t>	Основное общее образование:</a:t>
            </a:r>
            <a:br>
              <a:rPr lang="ru-RU" sz="3200" dirty="0" smtClean="0"/>
            </a:br>
            <a:r>
              <a:rPr lang="ru-RU" sz="3200" dirty="0" smtClean="0"/>
              <a:t>- 5-9 классы – 26 учащихся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F:\фото для кабинета\DSC0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5125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381328"/>
            <a:ext cx="7772400" cy="476672"/>
          </a:xfrm>
        </p:spPr>
        <p:txBody>
          <a:bodyPr/>
          <a:lstStyle/>
          <a:p>
            <a:pPr algn="ctr"/>
            <a:r>
              <a:rPr lang="ru-RU" dirty="0" smtClean="0"/>
              <a:t>Школа п. Галичный</a:t>
            </a:r>
            <a:endParaRPr lang="ru-RU" dirty="0"/>
          </a:p>
        </p:txBody>
      </p:sp>
      <p:pic>
        <p:nvPicPr>
          <p:cNvPr id="4" name="Picture 2" descr="F:\фото для кабинета\Наша 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4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s\Desktop\новая школа\DSCN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3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новая школа\DSCN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42" y="-1"/>
            <a:ext cx="4556349" cy="34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новая школа\DSCN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51" y="3417260"/>
            <a:ext cx="4587652" cy="34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ns\Desktop\новая школа\DSCN0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261"/>
            <a:ext cx="4611148" cy="34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864096"/>
          </a:xfrm>
        </p:spPr>
        <p:txBody>
          <a:bodyPr/>
          <a:lstStyle/>
          <a:p>
            <a:pPr algn="ctr"/>
            <a:r>
              <a:rPr lang="ru-RU" dirty="0" smtClean="0"/>
              <a:t>Вакансии: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03244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sz="3200" dirty="0"/>
              <a:t>у</a:t>
            </a:r>
            <a:r>
              <a:rPr lang="ru-RU" sz="3200" dirty="0" smtClean="0"/>
              <a:t>читель истории и обществознания;</a:t>
            </a:r>
          </a:p>
          <a:p>
            <a:pPr marL="457200" indent="-457200" algn="just">
              <a:buFontTx/>
              <a:buChar char="-"/>
            </a:pPr>
            <a:r>
              <a:rPr lang="ru-RU" sz="3200" dirty="0"/>
              <a:t>у</a:t>
            </a:r>
            <a:r>
              <a:rPr lang="ru-RU" sz="3200" dirty="0" smtClean="0"/>
              <a:t>читель начальных классов;</a:t>
            </a:r>
          </a:p>
          <a:p>
            <a:pPr marL="457200" indent="-457200" algn="just">
              <a:buFontTx/>
              <a:buChar char="-"/>
            </a:pPr>
            <a:r>
              <a:rPr lang="ru-RU" sz="3200" dirty="0"/>
              <a:t>у</a:t>
            </a:r>
            <a:r>
              <a:rPr lang="ru-RU" sz="3200" dirty="0" smtClean="0"/>
              <a:t>читель русского </a:t>
            </a:r>
            <a:r>
              <a:rPr lang="ru-RU" sz="3200" dirty="0" smtClean="0"/>
              <a:t>языка и литературы;</a:t>
            </a:r>
            <a:endParaRPr lang="ru-RU" sz="3200" dirty="0" smtClean="0"/>
          </a:p>
          <a:p>
            <a:pPr marL="457200" indent="-457200" algn="just">
              <a:buFontTx/>
              <a:buChar char="-"/>
            </a:pPr>
            <a:r>
              <a:rPr lang="ru-RU" sz="3200" dirty="0"/>
              <a:t>у</a:t>
            </a:r>
            <a:r>
              <a:rPr lang="ru-RU" sz="3200" dirty="0" smtClean="0"/>
              <a:t>читель физики и астрономии.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23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</a:t>
            </a:r>
          </a:p>
          <a:p>
            <a:pPr marL="0" indent="0" algn="ctr">
              <a:buNone/>
            </a:pPr>
            <a:r>
              <a:rPr lang="ru-RU" sz="6000" dirty="0" smtClean="0"/>
              <a:t>за внимание 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984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38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Поток</vt:lpstr>
      <vt:lpstr>1_Поток</vt:lpstr>
      <vt:lpstr>МБОУ ООШ  Галичного сельского поселения Комсомольского муниципального района Хабаровского края</vt:lpstr>
      <vt:lpstr>                 Начальное общее образование:  - 1-4 классы – 19 учащихся;  Основное общее образование: - 5-9 классы – 26 учащихся        </vt:lpstr>
      <vt:lpstr>Презентация PowerPoint</vt:lpstr>
      <vt:lpstr>Презентация PowerPoint</vt:lpstr>
      <vt:lpstr>Вакансии: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ООШ  Галичного сельского поселения Комсомольского муниципального района Хабаровского края</dc:title>
  <dc:creator>dns</dc:creator>
  <cp:lastModifiedBy>dns</cp:lastModifiedBy>
  <cp:revision>13</cp:revision>
  <dcterms:created xsi:type="dcterms:W3CDTF">2017-02-28T13:09:39Z</dcterms:created>
  <dcterms:modified xsi:type="dcterms:W3CDTF">2018-02-19T12:06:35Z</dcterms:modified>
</cp:coreProperties>
</file>