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97" r:id="rId2"/>
    <p:sldId id="301" r:id="rId3"/>
    <p:sldId id="302" r:id="rId4"/>
    <p:sldId id="304" r:id="rId5"/>
    <p:sldId id="305" r:id="rId6"/>
    <p:sldId id="306" r:id="rId7"/>
    <p:sldId id="30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0007E"/>
    <a:srgbClr val="FF99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1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5B984-0EAA-4BFD-8C0C-0BDFEEA3A99B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6631C-2DEA-4E53-8D3C-66FE0325C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8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742" indent="-2856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682" indent="-2285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754" indent="-2285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6827" indent="-2285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898" indent="-228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971" indent="-228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044" indent="-228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116" indent="-228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E8712C5-CF90-4F6C-8CE1-17DDDA286660}" type="slidenum">
              <a:rPr lang="ru-RU" smtClean="0">
                <a:solidFill>
                  <a:prstClr val="black"/>
                </a:solidFill>
              </a:rPr>
              <a:pPr eaLnBrk="1" hangingPunct="1"/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0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742" indent="-2856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682" indent="-2285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754" indent="-2285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6827" indent="-2285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898" indent="-228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971" indent="-228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044" indent="-228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116" indent="-228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E8712C5-CF90-4F6C-8CE1-17DDDA286660}" type="slidenum">
              <a:rPr lang="ru-RU" smtClean="0">
                <a:solidFill>
                  <a:prstClr val="black"/>
                </a:solidFill>
              </a:rPr>
              <a:pPr eaLnBrk="1" hangingPunct="1"/>
              <a:t>2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0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26.02.2023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8537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26.02.2023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2282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26.02.2023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9429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26.02.2023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1202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26.02.2023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877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26.02.2023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1309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26.02.2023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6555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26.02.2023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8286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26.02.2023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9619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26.02.2023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2028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26.02.2023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5838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26.02.2023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2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0" y="6400800"/>
            <a:ext cx="457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>
                    <a:lumMod val="95000"/>
                    <a:lumOff val="5000"/>
                  </a:srgbClr>
                </a:solidFill>
                <a:latin typeface="Georgia" pitchFamily="18" charset="0"/>
              </a:rPr>
              <a:t>1</a:t>
            </a:r>
            <a:endParaRPr lang="ru-RU" b="1" dirty="0">
              <a:solidFill>
                <a:srgbClr val="000000">
                  <a:lumMod val="95000"/>
                  <a:lumOff val="5000"/>
                </a:srgb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260648"/>
            <a:ext cx="6336704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0000"/>
                </a:solidFill>
                <a:latin typeface="Georgia" pitchFamily="18" charset="0"/>
              </a:rPr>
              <a:t>Поселок Горный 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0000"/>
                </a:solidFill>
                <a:latin typeface="Georgia" pitchFamily="18" charset="0"/>
              </a:rPr>
              <a:t>Солнечного района</a:t>
            </a:r>
            <a:endParaRPr lang="ru-RU" sz="2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>
          <a:xfrm>
            <a:off x="471736" y="4149080"/>
            <a:ext cx="8138864" cy="1752600"/>
          </a:xfrm>
        </p:spPr>
        <p:txBody>
          <a:bodyPr/>
          <a:lstStyle/>
          <a:p>
            <a:endParaRPr lang="ru-RU" sz="2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9" name="Picture 4" descr="https://pbs.twimg.com/media/C19AKJkWQAAZUq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1" y="121954"/>
            <a:ext cx="1747978" cy="8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87" y="260648"/>
            <a:ext cx="746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22857" r="1016" b="5054"/>
          <a:stretch/>
        </p:blipFill>
        <p:spPr bwMode="auto">
          <a:xfrm>
            <a:off x="244488" y="1285941"/>
            <a:ext cx="8594712" cy="471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153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0" y="6400800"/>
            <a:ext cx="457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Georgia" pitchFamily="18" charset="0"/>
              </a:rPr>
              <a:t>2</a:t>
            </a:r>
            <a:endParaRPr lang="ru-RU" b="1" dirty="0">
              <a:solidFill>
                <a:srgbClr val="000000">
                  <a:lumMod val="95000"/>
                  <a:lumOff val="5000"/>
                </a:srgbClr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9" name="Picture 4" descr="https://pbs.twimg.com/media/C19AKJkWQAAZUq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1" y="121954"/>
            <a:ext cx="1747978" cy="8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46" y="153370"/>
            <a:ext cx="746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content-13.foto.my.mail.ru/mail/weretija/8876/i-88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16" y="27865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www.komcity.ru/i/news/27431/db631590f2b4b010d247b6002cd17d8115042196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3429000"/>
            <a:ext cx="4728392" cy="266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7" descr="http://www.komcity.ru/i/news/27431/db631590f2b4b010d247b6002cd17d81150421962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s://sportishka.com/uploads/posts/2022-03/1646826886_2-sportishka-com-p-ozero-amut-osenyu-turizm-krasivo-foto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20" y="3429000"/>
            <a:ext cx="3147880" cy="26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sun9-57.userapi.com/impg/f61YiHR-CMgQqfAeuxoNYoaRm6C-7q_Leiombw/TXNX28faLKg.jpg?size=1280x854&amp;quality=96&amp;sign=71db6489f6ea2559c3f2812211241adb&amp;c_uniq_tag=wSpuwD9mdDc38DtRV4cSdx2Ud-_XXbf4woH2ULB8hAw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57" y="312738"/>
            <a:ext cx="3416805" cy="258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44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bs.twimg.com/media/C19AKJkWQAAZUq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1" y="121954"/>
            <a:ext cx="1747978" cy="8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0" y="121954"/>
            <a:ext cx="746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habarovskiy-krai.doski.ru/i/05/29/20529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3528391" cy="406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aunistics.com/wp-content/uploads/2020/05/7-2-768x5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563279"/>
            <a:ext cx="3547153" cy="23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habarovskiy-krai.doski.ru/i/05/29/20529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3691169" cy="276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57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b17.ru/foto/uploaded/upl_1670846540_246984_m1dg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160240" cy="214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810257"/>
            <a:ext cx="4976936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0000"/>
                </a:solidFill>
                <a:latin typeface="Georgia" pitchFamily="18" charset="0"/>
              </a:rPr>
              <a:t>БЫСТРАЯ АДАПТАЦИЯ В КОЛЛЕКТИВЕ</a:t>
            </a:r>
            <a:endParaRPr lang="ru-RU" sz="2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555776" y="980728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6109329301c640a78dc041212225d63b.png (800×75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564904"/>
            <a:ext cx="3972111" cy="37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2855479" y="4409560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9932" y="3173368"/>
            <a:ext cx="4976936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0000"/>
                </a:solidFill>
                <a:latin typeface="Georgia" pitchFamily="18" charset="0"/>
              </a:rPr>
              <a:t>САМОСТОЯТЕЛЬНАЯ ЖИЗНЬ</a:t>
            </a:r>
            <a:endParaRPr lang="ru-RU" sz="2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9932" y="4293096"/>
            <a:ext cx="497693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0000"/>
                </a:solidFill>
                <a:latin typeface="Georgia" pitchFamily="18" charset="0"/>
              </a:rPr>
              <a:t>КОМПЕНСАЦИЯ ОПЛАТЫ КОММУНАЛЬНЫХ УСЛУГ</a:t>
            </a:r>
            <a:endParaRPr lang="ru-RU" sz="2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829252" y="3365459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04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614549807_14-p-dengi-na-belom-fone-22.png (1680×76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84" y="3003381"/>
            <a:ext cx="2565758" cy="11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множение 5"/>
          <p:cNvSpPr/>
          <p:nvPr/>
        </p:nvSpPr>
        <p:spPr>
          <a:xfrm>
            <a:off x="3563888" y="3183400"/>
            <a:ext cx="648072" cy="93181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695565"/>
            <a:ext cx="13681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5148064" y="3363421"/>
            <a:ext cx="864096" cy="57177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3403088"/>
            <a:ext cx="2796149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0000"/>
                </a:solidFill>
                <a:latin typeface="Georgia" pitchFamily="18" charset="0"/>
              </a:rPr>
              <a:t>ПОДЪЕМНЫЕ</a:t>
            </a:r>
            <a:endParaRPr lang="ru-RU" sz="2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1407" y="4146655"/>
            <a:ext cx="34840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25%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4128" y="4755341"/>
            <a:ext cx="2796149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0000"/>
                </a:solidFill>
                <a:latin typeface="Georgia" pitchFamily="18" charset="0"/>
              </a:rPr>
              <a:t>СЕЛЬСКИЕ</a:t>
            </a:r>
            <a:endParaRPr lang="ru-RU" sz="2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6146" name="Picture 2" descr="1614549807_14-p-dengi-na-belom-fone-22.png (1680×76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4261"/>
            <a:ext cx="3600400" cy="16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99592" y="1433721"/>
            <a:ext cx="33123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5%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2" y="1803013"/>
            <a:ext cx="3228197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0000"/>
                </a:solidFill>
                <a:latin typeface="Georgia" pitchFamily="18" charset="0"/>
              </a:rPr>
              <a:t>МОЛОДОМУ СПЕЦИАЛИСТУ</a:t>
            </a:r>
            <a:endParaRPr lang="ru-RU" sz="2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067944" y="1894515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283968" y="4509120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38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цифр-ми-ион-отраженный-на-поверхности-во-ы-92468589.jpg (1600×45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6" y="2636912"/>
            <a:ext cx="8019090" cy="229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96" y="764704"/>
            <a:ext cx="790954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краевая программа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предоставлению сберегательного капитала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09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bs.twimg.com/media/C19AKJkWQAAZUq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1" y="121954"/>
            <a:ext cx="1747978" cy="8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0" y="121954"/>
            <a:ext cx="746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260648"/>
            <a:ext cx="6336704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0000"/>
                </a:solidFill>
                <a:latin typeface="Georgia" pitchFamily="18" charset="0"/>
              </a:rPr>
              <a:t>Мы всегда рады видеть вас в </a:t>
            </a:r>
            <a:r>
              <a:rPr lang="ru-RU" sz="2600" b="1" dirty="0" smtClean="0">
                <a:solidFill>
                  <a:srgbClr val="000000"/>
                </a:solidFill>
                <a:latin typeface="Georgia" pitchFamily="18" charset="0"/>
              </a:rPr>
              <a:t>наших коллективах!</a:t>
            </a:r>
            <a:endParaRPr lang="ru-RU" sz="2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933056"/>
            <a:ext cx="3456384" cy="7332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2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4098" name="Picture 2" descr="C:\Users\somov\Downloads\Логотип надежда с наименование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741" y="1268760"/>
            <a:ext cx="5000921" cy="353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82078" y="3360178"/>
            <a:ext cx="3096344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2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4099" name="Picture 3" descr="C:\Users\somov\OneDrive\Изображения\логотип с детьми без фо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61" y="1268760"/>
            <a:ext cx="3995779" cy="28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46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42</Words>
  <Application>Microsoft Office PowerPoint</Application>
  <PresentationFormat>Экран (4:3)</PresentationFormat>
  <Paragraphs>23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1_Край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Оем</dc:creator>
  <cp:lastModifiedBy>Татьяна Сомова</cp:lastModifiedBy>
  <cp:revision>218</cp:revision>
  <dcterms:created xsi:type="dcterms:W3CDTF">2012-01-21T01:34:09Z</dcterms:created>
  <dcterms:modified xsi:type="dcterms:W3CDTF">2023-02-26T12:41:24Z</dcterms:modified>
</cp:coreProperties>
</file>