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50" r:id="rId2"/>
    <p:sldId id="352" r:id="rId3"/>
    <p:sldId id="356" r:id="rId4"/>
    <p:sldId id="358" r:id="rId5"/>
    <p:sldId id="35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104" y="0"/>
            <a:ext cx="1834896" cy="3870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17848"/>
            <a:ext cx="8589264" cy="27401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744" y="402336"/>
            <a:ext cx="326136" cy="4840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1896" y="374904"/>
            <a:ext cx="7778496" cy="11252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928934"/>
            <a:ext cx="7354824" cy="10395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endParaRPr lang="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8272" y="4029456"/>
            <a:ext cx="5388864" cy="1082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776"/>
              </a:lnSpc>
            </a:pPr>
            <a:r>
              <a:rPr lang="ru" sz="1400" dirty="0" smtClean="0">
                <a:latin typeface="Calibri"/>
              </a:rPr>
              <a:t>.</a:t>
            </a:r>
            <a:endParaRPr lang="ru" sz="1400" dirty="0"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000108"/>
            <a:ext cx="77153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/>
            <a:r>
              <a:rPr lang="ru" sz="3200" dirty="0" smtClean="0"/>
              <a:t> </a:t>
            </a:r>
            <a:r>
              <a:rPr lang="ru" sz="4400" dirty="0" smtClean="0"/>
              <a:t>В</a:t>
            </a:r>
            <a:r>
              <a:rPr lang="ru-RU" sz="4400" b="1" dirty="0" smtClean="0"/>
              <a:t>а</a:t>
            </a:r>
            <a:r>
              <a:rPr lang="ru" sz="4400" b="1" dirty="0" smtClean="0"/>
              <a:t>нинский муниципальный район </a:t>
            </a:r>
          </a:p>
          <a:p>
            <a:pPr indent="0" algn="ctr"/>
            <a:r>
              <a:rPr lang="ru" sz="4400" b="1" dirty="0" smtClean="0"/>
              <a:t>приглашает </a:t>
            </a:r>
          </a:p>
          <a:p>
            <a:pPr indent="0" algn="ctr"/>
            <a:r>
              <a:rPr lang="ru" sz="4400" b="1" dirty="0" smtClean="0"/>
              <a:t>под программу сберегательного капитала:</a:t>
            </a:r>
          </a:p>
          <a:p>
            <a:pPr indent="0" algn="ctr">
              <a:lnSpc>
                <a:spcPts val="1776"/>
              </a:lnSpc>
            </a:pPr>
            <a:endParaRPr lang="ru" sz="4400" b="1" dirty="0" smtClean="0"/>
          </a:p>
          <a:p>
            <a:pPr indent="0" algn="ctr">
              <a:lnSpc>
                <a:spcPts val="1776"/>
              </a:lnSpc>
            </a:pPr>
            <a:endParaRPr lang="ru" sz="3600" b="1" dirty="0" smtClean="0"/>
          </a:p>
          <a:p>
            <a:pPr indent="0" algn="ctr">
              <a:lnSpc>
                <a:spcPts val="1776"/>
              </a:lnSpc>
            </a:pPr>
            <a:endParaRPr lang="ru" sz="3600" b="1" dirty="0" smtClean="0"/>
          </a:p>
          <a:p>
            <a:pPr indent="0" algn="ctr">
              <a:lnSpc>
                <a:spcPts val="1776"/>
              </a:lnSpc>
            </a:pPr>
            <a:endParaRPr lang="ru-RU" sz="36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71538" y="571480"/>
            <a:ext cx="7143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104" y="0"/>
            <a:ext cx="1834896" cy="3870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8704"/>
            <a:ext cx="8589264" cy="27401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744" y="402336"/>
            <a:ext cx="326136" cy="4840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1896" y="374904"/>
            <a:ext cx="7778496" cy="11252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6280" y="2928934"/>
            <a:ext cx="7354824" cy="10395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endParaRPr lang="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8272" y="4029456"/>
            <a:ext cx="5388864" cy="1082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776"/>
              </a:lnSpc>
            </a:pPr>
            <a:r>
              <a:rPr lang="ru" sz="1400" dirty="0" smtClean="0">
                <a:latin typeface="Calibri"/>
              </a:rPr>
              <a:t>.</a:t>
            </a:r>
            <a:endParaRPr lang="ru" sz="1400" dirty="0"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500174"/>
            <a:ext cx="771530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1776"/>
              </a:lnSpc>
            </a:pPr>
            <a:r>
              <a:rPr lang="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8604"/>
            <a:ext cx="792960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 </a:t>
            </a:r>
          </a:p>
          <a:p>
            <a:pPr algn="ctr"/>
            <a:r>
              <a:rPr lang="ru-RU" sz="4000" b="1" dirty="0" smtClean="0"/>
              <a:t>МБОУ СОШ </a:t>
            </a:r>
            <a:r>
              <a:rPr lang="ru-RU" sz="4000" b="1" dirty="0" err="1" smtClean="0"/>
              <a:t>Высокогорненского</a:t>
            </a:r>
            <a:r>
              <a:rPr lang="ru-RU" sz="4000" b="1" dirty="0" smtClean="0"/>
              <a:t> </a:t>
            </a:r>
          </a:p>
          <a:p>
            <a:pPr algn="ctr"/>
            <a:r>
              <a:rPr lang="ru-RU" sz="4000" b="1" dirty="0" smtClean="0"/>
              <a:t>городского поселения: </a:t>
            </a:r>
          </a:p>
          <a:p>
            <a:r>
              <a:rPr lang="ru-RU" sz="4000" b="1" dirty="0" smtClean="0"/>
              <a:t> </a:t>
            </a:r>
          </a:p>
          <a:p>
            <a:pPr algn="ctr"/>
            <a:r>
              <a:rPr lang="ru-RU" sz="4000" b="1" dirty="0" smtClean="0"/>
              <a:t>- учитель математики;</a:t>
            </a:r>
          </a:p>
          <a:p>
            <a:pPr algn="ctr">
              <a:buFontTx/>
              <a:buChar char="-"/>
            </a:pPr>
            <a:r>
              <a:rPr lang="ru-RU" sz="4000" b="1" dirty="0" smtClean="0"/>
              <a:t> учитель иностранного языка </a:t>
            </a:r>
          </a:p>
          <a:p>
            <a:pPr algn="ctr"/>
            <a:r>
              <a:rPr lang="ru-RU" sz="4000" b="1" dirty="0" smtClean="0"/>
              <a:t>  (английский язык</a:t>
            </a:r>
            <a:r>
              <a:rPr lang="ru-RU" sz="4000" b="1" dirty="0" smtClean="0"/>
              <a:t>).</a:t>
            </a:r>
            <a:endParaRPr lang="ru-RU" sz="4000" b="1" dirty="0" smtClean="0"/>
          </a:p>
          <a:p>
            <a:endParaRPr lang="ru-RU" sz="3200" dirty="0" smtClean="0"/>
          </a:p>
          <a:p>
            <a:r>
              <a:rPr lang="ru-RU" sz="3200" dirty="0" smtClean="0"/>
              <a:t> </a:t>
            </a:r>
          </a:p>
          <a:p>
            <a:pPr algn="just"/>
            <a:r>
              <a:rPr lang="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104" y="0"/>
            <a:ext cx="1834896" cy="3870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8704"/>
            <a:ext cx="8589264" cy="27401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744" y="402336"/>
            <a:ext cx="326136" cy="4840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1896" y="374904"/>
            <a:ext cx="7778496" cy="11252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6280" y="2928934"/>
            <a:ext cx="7354824" cy="10395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endParaRPr lang="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8272" y="4029456"/>
            <a:ext cx="5388864" cy="1082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776"/>
              </a:lnSpc>
            </a:pPr>
            <a:r>
              <a:rPr lang="ru" sz="1400" dirty="0" smtClean="0">
                <a:latin typeface="Calibri"/>
              </a:rPr>
              <a:t>.</a:t>
            </a:r>
            <a:endParaRPr lang="ru" sz="1400" dirty="0"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500174"/>
            <a:ext cx="771530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1776"/>
              </a:lnSpc>
            </a:pPr>
            <a:r>
              <a:rPr lang="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8604"/>
            <a:ext cx="792960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 </a:t>
            </a:r>
          </a:p>
          <a:p>
            <a:pPr algn="ctr"/>
            <a:r>
              <a:rPr lang="ru-RU" sz="4000" b="1" dirty="0" smtClean="0"/>
              <a:t>МБОУ СОШ </a:t>
            </a:r>
            <a:r>
              <a:rPr lang="ru-RU" sz="4000" b="1" dirty="0" err="1" smtClean="0"/>
              <a:t>Уська</a:t>
            </a:r>
            <a:r>
              <a:rPr lang="ru-RU" sz="4000" b="1" dirty="0" smtClean="0"/>
              <a:t>- </a:t>
            </a:r>
            <a:r>
              <a:rPr lang="ru-RU" sz="4000" b="1" dirty="0" err="1" smtClean="0"/>
              <a:t>Орочского</a:t>
            </a:r>
            <a:r>
              <a:rPr lang="ru-RU" sz="4000" b="1" dirty="0" smtClean="0"/>
              <a:t> сельского поселения: </a:t>
            </a:r>
          </a:p>
          <a:p>
            <a:r>
              <a:rPr lang="ru-RU" sz="4000" b="1" dirty="0" smtClean="0"/>
              <a:t> </a:t>
            </a:r>
          </a:p>
          <a:p>
            <a:pPr algn="ctr"/>
            <a:r>
              <a:rPr lang="ru-RU" sz="4000" b="1" dirty="0" smtClean="0"/>
              <a:t>- учитель физики и информатики;</a:t>
            </a:r>
          </a:p>
          <a:p>
            <a:pPr algn="ctr">
              <a:buFontTx/>
              <a:buChar char="-"/>
            </a:pPr>
            <a:r>
              <a:rPr lang="ru-RU" sz="4000" b="1" dirty="0" smtClean="0"/>
              <a:t> учитель иностранного языка </a:t>
            </a:r>
          </a:p>
          <a:p>
            <a:pPr algn="ctr"/>
            <a:r>
              <a:rPr lang="ru-RU" sz="4000" b="1" dirty="0" smtClean="0"/>
              <a:t>  (английский язык)</a:t>
            </a:r>
          </a:p>
          <a:p>
            <a:endParaRPr lang="ru-RU" sz="3200" dirty="0" smtClean="0"/>
          </a:p>
          <a:p>
            <a:r>
              <a:rPr lang="ru-RU" sz="3200" dirty="0" smtClean="0"/>
              <a:t> </a:t>
            </a:r>
          </a:p>
          <a:p>
            <a:pPr algn="just"/>
            <a:r>
              <a:rPr lang="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104" y="0"/>
            <a:ext cx="1834896" cy="3870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8704"/>
            <a:ext cx="8589264" cy="27401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744" y="402336"/>
            <a:ext cx="326136" cy="4840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1896" y="374904"/>
            <a:ext cx="7778496" cy="11252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6280" y="2928934"/>
            <a:ext cx="7354824" cy="10395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endParaRPr lang="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8272" y="4029456"/>
            <a:ext cx="5388864" cy="1082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776"/>
              </a:lnSpc>
            </a:pPr>
            <a:r>
              <a:rPr lang="ru" sz="1400" dirty="0" smtClean="0">
                <a:latin typeface="Calibri"/>
              </a:rPr>
              <a:t>.</a:t>
            </a:r>
            <a:endParaRPr lang="ru" sz="1400" dirty="0"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500174"/>
            <a:ext cx="771530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1776"/>
              </a:lnSpc>
            </a:pPr>
            <a:r>
              <a:rPr lang="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8604"/>
            <a:ext cx="792960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 </a:t>
            </a:r>
          </a:p>
          <a:p>
            <a:pPr algn="ctr"/>
            <a:r>
              <a:rPr lang="ru-RU" sz="4000" b="1" dirty="0" smtClean="0"/>
              <a:t>МБОУ СОШ  </a:t>
            </a:r>
            <a:r>
              <a:rPr lang="ru-RU" sz="4000" b="1" dirty="0" err="1" smtClean="0"/>
              <a:t>Тулучинского</a:t>
            </a:r>
            <a:r>
              <a:rPr lang="ru-RU" sz="4000" b="1" dirty="0" smtClean="0"/>
              <a:t> сельского поселения: </a:t>
            </a:r>
          </a:p>
          <a:p>
            <a:r>
              <a:rPr lang="ru-RU" sz="3200" b="1" dirty="0" smtClean="0"/>
              <a:t> </a:t>
            </a:r>
          </a:p>
          <a:p>
            <a:pPr algn="ctr"/>
            <a:r>
              <a:rPr lang="ru-RU" sz="4000" b="1" dirty="0" smtClean="0"/>
              <a:t>- Учитель истории и обществознания</a:t>
            </a:r>
            <a:endParaRPr lang="ru-RU" sz="4000" dirty="0" smtClean="0"/>
          </a:p>
          <a:p>
            <a:r>
              <a:rPr lang="ru-RU" sz="4000" dirty="0" smtClean="0"/>
              <a:t> </a:t>
            </a:r>
          </a:p>
          <a:p>
            <a:pPr algn="just"/>
            <a:r>
              <a:rPr lang="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104" y="0"/>
            <a:ext cx="1834896" cy="38709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8704"/>
            <a:ext cx="8589264" cy="274015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744" y="402336"/>
            <a:ext cx="326136" cy="48402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91896" y="374904"/>
            <a:ext cx="7778496" cy="112527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/>
            <a:r>
              <a:rPr lang="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6280" y="2928934"/>
            <a:ext cx="7354824" cy="103956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>
              <a:lnSpc>
                <a:spcPts val="1440"/>
              </a:lnSpc>
            </a:pPr>
            <a:endParaRPr lang="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38272" y="4029456"/>
            <a:ext cx="5388864" cy="1082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>
              <a:lnSpc>
                <a:spcPts val="1776"/>
              </a:lnSpc>
            </a:pPr>
            <a:r>
              <a:rPr lang="ru" sz="1400" dirty="0" smtClean="0">
                <a:latin typeface="Calibri"/>
              </a:rPr>
              <a:t>.</a:t>
            </a:r>
            <a:endParaRPr lang="ru" sz="1400" dirty="0">
              <a:latin typeface="Calibri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1500174"/>
            <a:ext cx="771530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ctr">
              <a:lnSpc>
                <a:spcPts val="1776"/>
              </a:lnSpc>
            </a:pPr>
            <a:r>
              <a:rPr lang="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28604"/>
            <a:ext cx="792960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МБОУ </a:t>
            </a:r>
            <a:r>
              <a:rPr lang="ru-RU" sz="4000" b="1" dirty="0" smtClean="0"/>
              <a:t>СОШ  городского поселения </a:t>
            </a:r>
            <a:r>
              <a:rPr lang="ru-RU" sz="4000" b="1" dirty="0" smtClean="0"/>
              <a:t>«Рабочий </a:t>
            </a:r>
            <a:r>
              <a:rPr lang="ru-RU" sz="4000" b="1" dirty="0" smtClean="0"/>
              <a:t>посёлок Октябрьский</a:t>
            </a:r>
            <a:r>
              <a:rPr lang="ru-RU" sz="4000" b="1" dirty="0" smtClean="0"/>
              <a:t>»:</a:t>
            </a:r>
          </a:p>
          <a:p>
            <a:pPr algn="ctr"/>
            <a:r>
              <a:rPr lang="ru-RU" sz="3600" b="1" dirty="0" smtClean="0"/>
              <a:t>     - учитель </a:t>
            </a:r>
            <a:r>
              <a:rPr lang="ru-RU" sz="3600" b="1" dirty="0" smtClean="0"/>
              <a:t>русского языка и </a:t>
            </a:r>
            <a:r>
              <a:rPr lang="ru-RU" sz="3600" b="1" dirty="0" smtClean="0"/>
              <a:t> </a:t>
            </a:r>
          </a:p>
          <a:p>
            <a:pPr algn="ctr"/>
            <a:r>
              <a:rPr lang="ru-RU" sz="3600" b="1" dirty="0" smtClean="0"/>
              <a:t> </a:t>
            </a:r>
            <a:r>
              <a:rPr lang="ru-RU" sz="3600" b="1" dirty="0" smtClean="0"/>
              <a:t>     </a:t>
            </a:r>
            <a:r>
              <a:rPr lang="ru-RU" sz="3600" b="1" dirty="0" smtClean="0"/>
              <a:t>литературы</a:t>
            </a:r>
            <a:r>
              <a:rPr lang="ru-RU" sz="3600" b="1" dirty="0" smtClean="0"/>
              <a:t>;</a:t>
            </a:r>
          </a:p>
          <a:p>
            <a:pPr algn="ctr"/>
            <a:r>
              <a:rPr lang="ru-RU" sz="3600" b="1" dirty="0" smtClean="0"/>
              <a:t>      - </a:t>
            </a:r>
            <a:r>
              <a:rPr lang="ru-RU" sz="3600" b="1" dirty="0" smtClean="0"/>
              <a:t>учитель иностранного языка </a:t>
            </a:r>
          </a:p>
          <a:p>
            <a:pPr algn="ctr"/>
            <a:r>
              <a:rPr lang="ru-RU" sz="3600" b="1" dirty="0" smtClean="0"/>
              <a:t>  (английский язык</a:t>
            </a:r>
            <a:r>
              <a:rPr lang="ru-RU" sz="3600" b="1" dirty="0" smtClean="0"/>
              <a:t>);</a:t>
            </a:r>
          </a:p>
          <a:p>
            <a:pPr algn="ctr"/>
            <a:r>
              <a:rPr lang="ru-RU" sz="3600" b="1" dirty="0" smtClean="0"/>
              <a:t>      - </a:t>
            </a:r>
            <a:r>
              <a:rPr lang="ru-RU" sz="3600" b="1" dirty="0" smtClean="0"/>
              <a:t>учитель - логопед</a:t>
            </a:r>
          </a:p>
          <a:p>
            <a:endParaRPr lang="ru-RU" sz="4000" dirty="0" smtClean="0"/>
          </a:p>
          <a:p>
            <a:r>
              <a:rPr lang="ru-RU" sz="4000" dirty="0" smtClean="0"/>
              <a:t> </a:t>
            </a:r>
          </a:p>
          <a:p>
            <a:pPr algn="just"/>
            <a:r>
              <a:rPr lang="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126</Words>
  <PresentationFormat>Экран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Катенок</dc:creator>
  <cp:keywords/>
  <cp:lastModifiedBy>ObrZamNachUpr</cp:lastModifiedBy>
  <cp:revision>14</cp:revision>
  <dcterms:modified xsi:type="dcterms:W3CDTF">2018-02-19T04:25:57Z</dcterms:modified>
</cp:coreProperties>
</file>