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4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6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7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8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9.xml" ContentType="application/vnd.openxmlformats-officedocument.theme+xml"/>
  <Override PartName="/ppt/theme/themeOverride4.xml" ContentType="application/vnd.openxmlformats-officedocument.themeOverrid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0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21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4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5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6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27.xml" ContentType="application/vnd.openxmlformats-officedocument.theme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theme/theme28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Override7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9" r:id="rId3"/>
    <p:sldMasterId id="2147483702" r:id="rId4"/>
    <p:sldMasterId id="2147483715" r:id="rId5"/>
    <p:sldMasterId id="2147483727" r:id="rId6"/>
    <p:sldMasterId id="2147483739" r:id="rId7"/>
    <p:sldMasterId id="2147483751" r:id="rId8"/>
    <p:sldMasterId id="2147483763" r:id="rId9"/>
    <p:sldMasterId id="2147483775" r:id="rId10"/>
    <p:sldMasterId id="2147483787" r:id="rId11"/>
    <p:sldMasterId id="2147483799" r:id="rId12"/>
    <p:sldMasterId id="2147483811" r:id="rId13"/>
    <p:sldMasterId id="2147483823" r:id="rId14"/>
    <p:sldMasterId id="2147483835" r:id="rId15"/>
    <p:sldMasterId id="2147483847" r:id="rId16"/>
    <p:sldMasterId id="2147483859" r:id="rId17"/>
    <p:sldMasterId id="2147483871" r:id="rId18"/>
    <p:sldMasterId id="2147483883" r:id="rId19"/>
    <p:sldMasterId id="2147483895" r:id="rId20"/>
    <p:sldMasterId id="2147483907" r:id="rId21"/>
    <p:sldMasterId id="2147483919" r:id="rId22"/>
    <p:sldMasterId id="2147483931" r:id="rId23"/>
    <p:sldMasterId id="2147483945" r:id="rId24"/>
    <p:sldMasterId id="2147483960" r:id="rId25"/>
    <p:sldMasterId id="2147483973" r:id="rId26"/>
    <p:sldMasterId id="2147483986" r:id="rId27"/>
    <p:sldMasterId id="2147484001" r:id="rId28"/>
    <p:sldMasterId id="2147484014" r:id="rId29"/>
  </p:sldMasterIdLst>
  <p:notesMasterIdLst>
    <p:notesMasterId r:id="rId60"/>
  </p:notesMasterIdLst>
  <p:sldIdLst>
    <p:sldId id="256" r:id="rId30"/>
    <p:sldId id="318" r:id="rId31"/>
    <p:sldId id="257" r:id="rId32"/>
    <p:sldId id="258" r:id="rId33"/>
    <p:sldId id="259" r:id="rId34"/>
    <p:sldId id="304" r:id="rId35"/>
    <p:sldId id="305" r:id="rId36"/>
    <p:sldId id="320" r:id="rId37"/>
    <p:sldId id="261" r:id="rId38"/>
    <p:sldId id="262" r:id="rId39"/>
    <p:sldId id="295" r:id="rId40"/>
    <p:sldId id="284" r:id="rId41"/>
    <p:sldId id="265" r:id="rId42"/>
    <p:sldId id="281" r:id="rId43"/>
    <p:sldId id="288" r:id="rId44"/>
    <p:sldId id="266" r:id="rId45"/>
    <p:sldId id="268" r:id="rId46"/>
    <p:sldId id="290" r:id="rId47"/>
    <p:sldId id="269" r:id="rId48"/>
    <p:sldId id="271" r:id="rId49"/>
    <p:sldId id="279" r:id="rId50"/>
    <p:sldId id="292" r:id="rId51"/>
    <p:sldId id="272" r:id="rId52"/>
    <p:sldId id="273" r:id="rId53"/>
    <p:sldId id="309" r:id="rId54"/>
    <p:sldId id="300" r:id="rId55"/>
    <p:sldId id="287" r:id="rId56"/>
    <p:sldId id="293" r:id="rId57"/>
    <p:sldId id="319" r:id="rId58"/>
    <p:sldId id="314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CC"/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5758FB7-9AC5-4552-8A53-C91805E547F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5" autoAdjust="0"/>
    <p:restoredTop sz="92781" autoAdjust="0"/>
  </p:normalViewPr>
  <p:slideViewPr>
    <p:cSldViewPr>
      <p:cViewPr>
        <p:scale>
          <a:sx n="64" d="100"/>
          <a:sy n="64" d="100"/>
        </p:scale>
        <p:origin x="-2994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0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slide" Target="slides/slide21.xml"/><Relationship Id="rId55" Type="http://schemas.openxmlformats.org/officeDocument/2006/relationships/slide" Target="slides/slide26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slide" Target="slides/slide27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slide" Target="slides/slide3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9673D0-8DF8-4980-84C2-51B89E55D92C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D17D94-A0C0-4BCC-A479-047878C0B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994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2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D8CF07-AE0E-4690-835F-EACFFC22A4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35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7B7E29-11A5-42F4-A49E-2AD3AA93D29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CA8623-9432-43EB-A365-5E1E822A9E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86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F4C68F-1F14-4BD0-A08A-CA59F084091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9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20CCEE-36D8-4F63-8AE2-3EF6D595F3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0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AB1521-F9E3-4FAD-B454-5E5FBAC865E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19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9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1D4E8-FBCF-44AD-AF56-F9F4CDA621C9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92BEF-342A-41B8-9309-E088CA04A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60452"/>
      </p:ext>
    </p:extLst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4A7C5-2948-4688-870D-091B9CD88E17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3AC2-993A-446D-9BF2-05ECFC5CF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83163"/>
      </p:ext>
    </p:extLst>
  </p:cSld>
  <p:clrMapOvr>
    <a:masterClrMapping/>
  </p:clrMapOvr>
  <p:transition spd="slow">
    <p:diamond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89705-89DD-4A43-8588-7F3D4A8BB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13727"/>
      </p:ext>
    </p:extLst>
  </p:cSld>
  <p:clrMapOvr>
    <a:masterClrMapping/>
  </p:clrMapOvr>
  <p:transition spd="slow">
    <p:diamond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5E27C-E571-4B4E-9A22-E21A399B0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931880"/>
      </p:ext>
    </p:extLst>
  </p:cSld>
  <p:clrMapOvr>
    <a:masterClrMapping/>
  </p:clrMapOvr>
  <p:transition spd="slow">
    <p:diamond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30FB2-700E-440A-B42A-30E6C17D6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921423"/>
      </p:ext>
    </p:extLst>
  </p:cSld>
  <p:clrMapOvr>
    <a:masterClrMapping/>
  </p:clrMapOvr>
  <p:transition spd="slow">
    <p:diamond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05710-52B6-40E9-811F-44461E1A5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52540"/>
      </p:ext>
    </p:extLst>
  </p:cSld>
  <p:clrMapOvr>
    <a:masterClrMapping/>
  </p:clrMapOvr>
  <p:transition spd="slow">
    <p:diamond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ED644-10AF-42A7-B086-651280071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53047"/>
      </p:ext>
    </p:extLst>
  </p:cSld>
  <p:clrMapOvr>
    <a:masterClrMapping/>
  </p:clrMapOvr>
  <p:transition spd="slow">
    <p:diamond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A2568-A958-42A3-9659-7A0C53BEB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302365"/>
      </p:ext>
    </p:extLst>
  </p:cSld>
  <p:clrMapOvr>
    <a:masterClrMapping/>
  </p:clrMapOvr>
  <p:transition spd="slow">
    <p:diamond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71F54-470D-48C7-946B-55A59D144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383837"/>
      </p:ext>
    </p:extLst>
  </p:cSld>
  <p:clrMapOvr>
    <a:masterClrMapping/>
  </p:clrMapOvr>
  <p:transition spd="slow">
    <p:diamond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0547-A979-46B5-9C99-4DD922B0F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68452"/>
      </p:ext>
    </p:extLst>
  </p:cSld>
  <p:clrMapOvr>
    <a:masterClrMapping/>
  </p:clrMapOvr>
  <p:transition spd="slow">
    <p:diamond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7268D-4524-473F-AB27-8F01C325B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082249"/>
      </p:ext>
    </p:extLst>
  </p:cSld>
  <p:clrMapOvr>
    <a:masterClrMapping/>
  </p:clrMapOvr>
  <p:transition spd="slow">
    <p:diamond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ABD93-78F0-438E-A362-DEBB90843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43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E7895-DEDA-4E73-A751-E0AAA59B5A06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E05D-4B90-4BF8-95F8-7F337FEC6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69373"/>
      </p:ext>
    </p:extLst>
  </p:cSld>
  <p:clrMapOvr>
    <a:masterClrMapping/>
  </p:clrMapOvr>
  <p:transition spd="slow">
    <p:diamond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B893D-3EC0-491B-AD52-9FE5163BD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07606"/>
      </p:ext>
    </p:extLst>
  </p:cSld>
  <p:clrMapOvr>
    <a:masterClrMapping/>
  </p:clrMapOvr>
  <p:transition spd="slow">
    <p:diamond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9D045-81FF-40DB-AB62-C159E487A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53968"/>
      </p:ext>
    </p:extLst>
  </p:cSld>
  <p:clrMapOvr>
    <a:masterClrMapping/>
  </p:clrMapOvr>
  <p:transition spd="slow">
    <p:diamond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827B-7F4D-4CE9-9EA7-7B89893E5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37853"/>
      </p:ext>
    </p:extLst>
  </p:cSld>
  <p:clrMapOvr>
    <a:masterClrMapping/>
  </p:clrMapOvr>
  <p:transition spd="slow">
    <p:diamond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173D-7651-4CD1-BF6C-59E7F22F4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660935"/>
      </p:ext>
    </p:extLst>
  </p:cSld>
  <p:clrMapOvr>
    <a:masterClrMapping/>
  </p:clrMapOvr>
  <p:transition spd="slow">
    <p:diamond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96407-8030-479A-BEE9-F2E718A42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114556"/>
      </p:ext>
    </p:extLst>
  </p:cSld>
  <p:clrMapOvr>
    <a:masterClrMapping/>
  </p:clrMapOvr>
  <p:transition spd="slow">
    <p:diamond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B5B80-8381-4402-8149-FEECD16CC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85625"/>
      </p:ext>
    </p:extLst>
  </p:cSld>
  <p:clrMapOvr>
    <a:masterClrMapping/>
  </p:clrMapOvr>
  <p:transition spd="slow">
    <p:diamond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3BDBD-C373-4222-BFFF-2ABF5D925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56550"/>
      </p:ext>
    </p:extLst>
  </p:cSld>
  <p:clrMapOvr>
    <a:masterClrMapping/>
  </p:clrMapOvr>
  <p:transition spd="slow">
    <p:diamond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35944-AB0C-4782-BBCC-0C9B9DE4A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76155"/>
      </p:ext>
    </p:extLst>
  </p:cSld>
  <p:clrMapOvr>
    <a:masterClrMapping/>
  </p:clrMapOvr>
  <p:transition spd="slow">
    <p:diamond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024E7A0-EFA1-456B-AD77-C428EF8EB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47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F3079-722B-4EED-852C-993C8C3C7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694887"/>
      </p:ext>
    </p:extLst>
  </p:cSld>
  <p:clrMapOvr>
    <a:masterClrMapping/>
  </p:clrMapOvr>
  <p:transition spd="slow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C5929-DC82-4E92-98D8-183F3BD87A11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7ADC8-7942-4FB8-8492-142009C0D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35041"/>
      </p:ext>
    </p:extLst>
  </p:cSld>
  <p:clrMapOvr>
    <a:masterClrMapping/>
  </p:clrMapOvr>
  <p:transition spd="slow">
    <p:diamond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0E1480-50BF-4DB2-B892-AA02A257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938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E8EA-53E2-43E4-9F04-D24CDA002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842488"/>
      </p:ext>
    </p:extLst>
  </p:cSld>
  <p:clrMapOvr>
    <a:masterClrMapping/>
  </p:clrMapOvr>
  <p:transition spd="slow">
    <p:diamond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0C36E-E0F3-4D46-A7A7-8C904CEE7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28981"/>
      </p:ext>
    </p:extLst>
  </p:cSld>
  <p:clrMapOvr>
    <a:masterClrMapping/>
  </p:clrMapOvr>
  <p:transition spd="slow">
    <p:diamond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5B9A1-3D10-4DCD-BD49-85BC51304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917145"/>
      </p:ext>
    </p:extLst>
  </p:cSld>
  <p:clrMapOvr>
    <a:masterClrMapping/>
  </p:clrMapOvr>
  <p:transition spd="slow">
    <p:diamond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A0034-66BE-4F8A-AF8A-9051B39A6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374698"/>
      </p:ext>
    </p:extLst>
  </p:cSld>
  <p:clrMapOvr>
    <a:masterClrMapping/>
  </p:clrMapOvr>
  <p:transition spd="slow">
    <p:diamond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A46A2-7FA0-4E7C-93B2-B8B97F1CC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5204"/>
      </p:ext>
    </p:extLst>
  </p:cSld>
  <p:clrMapOvr>
    <a:masterClrMapping/>
  </p:clrMapOvr>
  <p:transition spd="slow">
    <p:diamond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5B7B01-4DC6-46F2-B334-48545CD0C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9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E1DF-030E-4A70-A4ED-731EFF76F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26951"/>
      </p:ext>
    </p:extLst>
  </p:cSld>
  <p:clrMapOvr>
    <a:masterClrMapping/>
  </p:clrMapOvr>
  <p:transition spd="slow">
    <p:diamond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D17C558-EF83-4B08-8ACA-81B43504B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457523"/>
      </p:ext>
    </p:extLst>
  </p:cSld>
  <p:clrMapOvr>
    <a:masterClrMapping/>
  </p:clrMapOvr>
  <p:transition spd="slow">
    <p:diamond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8078D0-15CF-40EF-953D-5D19F0B47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846083"/>
      </p:ext>
    </p:extLst>
  </p:cSld>
  <p:clrMapOvr>
    <a:masterClrMapping/>
  </p:clrMapOvr>
  <p:transition spd="slow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4004D-401C-4039-BFC6-DDE5E71A1989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A00D3-5A2D-4631-8122-6C84322CE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8012"/>
      </p:ext>
    </p:extLst>
  </p:cSld>
  <p:clrMapOvr>
    <a:masterClrMapping/>
  </p:clrMapOvr>
  <p:transition spd="slow">
    <p:diamond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CAD0-B1A8-4993-81AD-9A7976452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573525"/>
      </p:ext>
    </p:extLst>
  </p:cSld>
  <p:clrMapOvr>
    <a:masterClrMapping/>
  </p:clrMapOvr>
  <p:transition spd="slow">
    <p:diamond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907CCE-8599-43EA-A8FC-6896B8864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30957"/>
      </p:ext>
    </p:extLst>
  </p:cSld>
  <p:clrMapOvr>
    <a:masterClrMapping/>
  </p:clrMapOvr>
  <p:transition spd="slow">
    <p:diamond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BEECB-DFAF-43CE-8413-0CE5E13EF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453107"/>
      </p:ext>
    </p:extLst>
  </p:cSld>
  <p:clrMapOvr>
    <a:masterClrMapping/>
  </p:clrMapOvr>
  <p:transition spd="slow">
    <p:diamond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BD8228-FE9F-4F24-8BDC-AB966225E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3517"/>
      </p:ext>
    </p:extLst>
  </p:cSld>
  <p:clrMapOvr>
    <a:masterClrMapping/>
  </p:clrMapOvr>
  <p:transition spd="slow">
    <p:diamond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2EA2C-A2D9-43BE-8C7D-406599188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26772"/>
      </p:ext>
    </p:extLst>
  </p:cSld>
  <p:clrMapOvr>
    <a:masterClrMapping/>
  </p:clrMapOvr>
  <p:transition spd="slow">
    <p:diamond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7CD711-4A7D-40AC-B567-B4C80BD8E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29883"/>
      </p:ext>
    </p:extLst>
  </p:cSld>
  <p:clrMapOvr>
    <a:masterClrMapping/>
  </p:clrMapOvr>
  <p:transition spd="slow">
    <p:diamond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DC2FE9-214C-4B1F-8653-316B5DC41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719463"/>
      </p:ext>
    </p:extLst>
  </p:cSld>
  <p:clrMapOvr>
    <a:masterClrMapping/>
  </p:clrMapOvr>
  <p:transition spd="slow">
    <p:diamond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FEA2AD-D2D6-47B3-A005-D8B3135D0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79518"/>
      </p:ext>
    </p:extLst>
  </p:cSld>
  <p:clrMapOvr>
    <a:masterClrMapping/>
  </p:clrMapOvr>
  <p:transition spd="slow">
    <p:diamond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7E63-DCC0-4A62-BA9B-C89B61EDD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49505"/>
      </p:ext>
    </p:extLst>
  </p:cSld>
  <p:clrMapOvr>
    <a:masterClrMapping/>
  </p:clrMapOvr>
  <p:transition spd="slow">
    <p:diamond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59CCB-0B50-4CCE-817D-30636B273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475735"/>
      </p:ext>
    </p:extLst>
  </p:cSld>
  <p:clrMapOvr>
    <a:masterClrMapping/>
  </p:clrMapOvr>
  <p:transition spd="slow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405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5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DB0A5-04E6-4F9D-BFD6-09A6819F4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01116"/>
      </p:ext>
    </p:extLst>
  </p:cSld>
  <p:clrMapOvr>
    <a:masterClrMapping/>
  </p:clrMapOvr>
  <p:transition spd="slow">
    <p:diamond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9848FC3-1849-43C0-8591-94CE6F92E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50563"/>
      </p:ext>
    </p:extLst>
  </p:cSld>
  <p:clrMapOvr>
    <a:masterClrMapping/>
  </p:clrMapOvr>
  <p:transition spd="slow">
    <p:diamond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F566C0-5FD4-4D49-98C6-9E3F3FEEF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444438"/>
      </p:ext>
    </p:extLst>
  </p:cSld>
  <p:clrMapOvr>
    <a:masterClrMapping/>
  </p:clrMapOvr>
  <p:transition spd="slow">
    <p:diamond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FB6C68A-0FB6-4B7F-B522-281728967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00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F1AEB8-1514-4BEA-8FB5-0A8DFBE72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953063"/>
      </p:ext>
    </p:extLst>
  </p:cSld>
  <p:clrMapOvr>
    <a:masterClrMapping/>
  </p:clrMapOvr>
  <p:transition spd="slow">
    <p:diamond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C022EB-B596-41C7-AE84-09F3F9BEC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312077"/>
      </p:ext>
    </p:extLst>
  </p:cSld>
  <p:clrMapOvr>
    <a:masterClrMapping/>
  </p:clrMapOvr>
  <p:transition spd="slow">
    <p:diamond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EA5FDE-CE24-404D-8427-87BF665B3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99718"/>
      </p:ext>
    </p:extLst>
  </p:cSld>
  <p:clrMapOvr>
    <a:masterClrMapping/>
  </p:clrMapOvr>
  <p:transition spd="slow">
    <p:diamond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21A5-1C17-419C-9710-A5DAED4FD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700620"/>
      </p:ext>
    </p:extLst>
  </p:cSld>
  <p:clrMapOvr>
    <a:masterClrMapping/>
  </p:clrMapOvr>
  <p:transition spd="slow">
    <p:diamond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390BE29-B322-4F00-AF30-129659665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3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A7DC5CA-39BF-4794-B06B-4F8746917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8455"/>
      </p:ext>
    </p:extLst>
  </p:cSld>
  <p:clrMapOvr>
    <a:masterClrMapping/>
  </p:clrMapOvr>
  <p:transition spd="slow">
    <p:diamond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F5799-EAFB-4800-8A1A-0E2E23074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173341"/>
      </p:ext>
    </p:extLst>
  </p:cSld>
  <p:clrMapOvr>
    <a:masterClrMapping/>
  </p:clrMapOvr>
  <p:transition spd="slow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7C9A5-C566-4F6D-A2D8-CF4985BDE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188785"/>
      </p:ext>
    </p:extLst>
  </p:cSld>
  <p:clrMapOvr>
    <a:masterClrMapping/>
  </p:clrMapOvr>
  <p:transition spd="slow">
    <p:diamond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E5E4C-F3C8-4DAE-AE6F-92971312A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818468"/>
      </p:ext>
    </p:extLst>
  </p:cSld>
  <p:clrMapOvr>
    <a:masterClrMapping/>
  </p:clrMapOvr>
  <p:transition spd="slow">
    <p:diamond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B736A-8DE7-4558-8528-CCCAE8F3B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41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A6E27-60F9-43B0-A78A-8563FC679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6833"/>
      </p:ext>
    </p:extLst>
  </p:cSld>
  <p:clrMapOvr>
    <a:masterClrMapping/>
  </p:clrMapOvr>
  <p:transition spd="slow">
    <p:diamond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3B67B-82AF-4299-B202-8A291170D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20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6B880-D04B-45D5-9AEA-31695E17E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7073"/>
      </p:ext>
    </p:extLst>
  </p:cSld>
  <p:clrMapOvr>
    <a:masterClrMapping/>
  </p:clrMapOvr>
  <p:transition spd="slow">
    <p:diamond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4A005-4E19-4818-9954-F37B5A981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45745"/>
      </p:ext>
    </p:extLst>
  </p:cSld>
  <p:clrMapOvr>
    <a:masterClrMapping/>
  </p:clrMapOvr>
  <p:transition spd="slow">
    <p:diamond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1972B-A144-4E19-8A04-C0DD103C1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87676"/>
      </p:ext>
    </p:extLst>
  </p:cSld>
  <p:clrMapOvr>
    <a:masterClrMapping/>
  </p:clrMapOvr>
  <p:transition spd="slow">
    <p:diamond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63B8-88F7-48B0-AE21-7DAD11248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70058"/>
      </p:ext>
    </p:extLst>
  </p:cSld>
  <p:clrMapOvr>
    <a:masterClrMapping/>
  </p:clrMapOvr>
  <p:transition spd="slow">
    <p:diamond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BFA6E-C8BF-415C-B44B-2A4F67CA9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961887"/>
      </p:ext>
    </p:extLst>
  </p:cSld>
  <p:clrMapOvr>
    <a:masterClrMapping/>
  </p:clrMapOvr>
  <p:transition spd="slow">
    <p:diamond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C98CD-5AF6-4609-8DE8-17176DBDD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54276"/>
      </p:ext>
    </p:extLst>
  </p:cSld>
  <p:clrMapOvr>
    <a:masterClrMapping/>
  </p:clrMapOvr>
  <p:transition spd="slow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E2EA4-F6D4-4DA5-84D2-4C294A58F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61232"/>
      </p:ext>
    </p:extLst>
  </p:cSld>
  <p:clrMapOvr>
    <a:masterClrMapping/>
  </p:clrMapOvr>
  <p:transition spd="slow">
    <p:diamond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A971-6735-469E-A325-4DB83CB56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17732"/>
      </p:ext>
    </p:extLst>
  </p:cSld>
  <p:clrMapOvr>
    <a:masterClrMapping/>
  </p:clrMapOvr>
  <p:transition spd="slow">
    <p:diamond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F325-9B12-45B4-A3A0-376303291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95811"/>
      </p:ext>
    </p:extLst>
  </p:cSld>
  <p:clrMapOvr>
    <a:masterClrMapping/>
  </p:clrMapOvr>
  <p:transition spd="slow">
    <p:diamond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792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92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4C56F-79EF-4B37-AE64-1B8AF9F363D2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8B988-2CEB-4FB7-953C-F6ADE2CDB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14915"/>
      </p:ext>
    </p:extLst>
  </p:cSld>
  <p:clrMapOvr>
    <a:masterClrMapping/>
  </p:clrMapOvr>
  <p:transition spd="slow">
    <p:diamond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98FC8-161B-4BDA-BEC2-B26C499150AF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293A-7481-46B9-9CD5-FA99221D7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1747"/>
      </p:ext>
    </p:extLst>
  </p:cSld>
  <p:clrMapOvr>
    <a:masterClrMapping/>
  </p:clrMapOvr>
  <p:transition spd="slow">
    <p:diamond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927A2-EEA5-4E24-B3E3-D613748E5682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C423F-0E11-4C46-90A3-49D94BB0B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60315"/>
      </p:ext>
    </p:extLst>
  </p:cSld>
  <p:clrMapOvr>
    <a:masterClrMapping/>
  </p:clrMapOvr>
  <p:transition spd="slow">
    <p:diamond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213F2-B85B-48A6-AAD7-11B5DB9F66D9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084E0-4D02-4F6D-B749-D46590B62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52387"/>
      </p:ext>
    </p:extLst>
  </p:cSld>
  <p:clrMapOvr>
    <a:masterClrMapping/>
  </p:clrMapOvr>
  <p:transition spd="slow">
    <p:diamond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009A8-253B-4EE6-8B77-323A64A8560A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9A29-8FE4-4916-8DDF-539BDF81C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98081"/>
      </p:ext>
    </p:extLst>
  </p:cSld>
  <p:clrMapOvr>
    <a:masterClrMapping/>
  </p:clrMapOvr>
  <p:transition spd="slow">
    <p:diamond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012CE-7B89-44CA-AD7F-582E439F1095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C1233-BE85-4FBE-96F7-86BB91580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1074"/>
      </p:ext>
    </p:extLst>
  </p:cSld>
  <p:clrMapOvr>
    <a:masterClrMapping/>
  </p:clrMapOvr>
  <p:transition spd="slow">
    <p:diamond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A841F-D664-4907-B67F-7F73C1E80BC7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FA51F-CDE7-48BF-95AA-4813B6264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21300"/>
      </p:ext>
    </p:extLst>
  </p:cSld>
  <p:clrMapOvr>
    <a:masterClrMapping/>
  </p:clrMapOvr>
  <p:transition spd="slow">
    <p:diamond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8D750-7BA7-4666-A91F-689E6EF0AE5A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601E6-8EBD-40CF-87DE-207F8D759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02195"/>
      </p:ext>
    </p:extLst>
  </p:cSld>
  <p:clrMapOvr>
    <a:masterClrMapping/>
  </p:clrMapOvr>
  <p:transition spd="slow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02CDD-5FBD-4E27-8939-7A94BDBAD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462814"/>
      </p:ext>
    </p:extLst>
  </p:cSld>
  <p:clrMapOvr>
    <a:masterClrMapping/>
  </p:clrMapOvr>
  <p:transition spd="slow">
    <p:diamond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07463-ED8E-4CA2-94CA-1B7A9A412EE7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0C039-F172-496E-AD4A-9F550E9BF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7754"/>
      </p:ext>
    </p:extLst>
  </p:cSld>
  <p:clrMapOvr>
    <a:masterClrMapping/>
  </p:clrMapOvr>
  <p:transition spd="slow">
    <p:diamond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BA0BF-AB1B-4046-A0E3-FDB4A46F0642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FEBC1-2F94-4E89-8933-EA275E23A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45657"/>
      </p:ext>
    </p:extLst>
  </p:cSld>
  <p:clrMapOvr>
    <a:masterClrMapping/>
  </p:clrMapOvr>
  <p:transition spd="slow">
    <p:diamond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ECBAB-8D46-4D29-9D05-88186CB4836E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0352C-8737-440F-81ED-96BC06517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61276"/>
      </p:ext>
    </p:extLst>
  </p:cSld>
  <p:clrMapOvr>
    <a:masterClrMapping/>
  </p:clrMapOvr>
  <p:transition spd="slow">
    <p:diamond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3658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658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2EF7-D950-430D-BF0F-381534943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637959"/>
      </p:ext>
    </p:extLst>
  </p:cSld>
  <p:clrMapOvr>
    <a:masterClrMapping/>
  </p:clrMapOvr>
  <p:transition spd="slow">
    <p:diamond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70DD-6E69-428A-9B6F-03E61F34E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356784"/>
      </p:ext>
    </p:extLst>
  </p:cSld>
  <p:clrMapOvr>
    <a:masterClrMapping/>
  </p:clrMapOvr>
  <p:transition spd="slow">
    <p:diamond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DAC42-A907-477A-968B-2BEA465E8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1172"/>
      </p:ext>
    </p:extLst>
  </p:cSld>
  <p:clrMapOvr>
    <a:masterClrMapping/>
  </p:clrMapOvr>
  <p:transition spd="slow">
    <p:diamond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32AE5-8CFA-4FE9-A80A-8CE4A97DC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857745"/>
      </p:ext>
    </p:extLst>
  </p:cSld>
  <p:clrMapOvr>
    <a:masterClrMapping/>
  </p:clrMapOvr>
  <p:transition spd="slow">
    <p:diamond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11412-2883-496C-B096-81FBFF752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78216"/>
      </p:ext>
    </p:extLst>
  </p:cSld>
  <p:clrMapOvr>
    <a:masterClrMapping/>
  </p:clrMapOvr>
  <p:transition spd="slow">
    <p:diamond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B0B1F-7F4E-4CC1-8DCB-3C48FE3AF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524203"/>
      </p:ext>
    </p:extLst>
  </p:cSld>
  <p:clrMapOvr>
    <a:masterClrMapping/>
  </p:clrMapOvr>
  <p:transition spd="slow">
    <p:diamond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11C75-5820-4D4E-BB15-905FB4C85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39518"/>
      </p:ext>
    </p:extLst>
  </p:cSld>
  <p:clrMapOvr>
    <a:masterClrMapping/>
  </p:clrMapOvr>
  <p:transition spd="slow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DA056-D371-46AD-BA9E-9F6244B2F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8936"/>
      </p:ext>
    </p:extLst>
  </p:cSld>
  <p:clrMapOvr>
    <a:masterClrMapping/>
  </p:clrMapOvr>
  <p:transition spd="slow">
    <p:diamond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136A7-0806-4F05-9FD2-A289C8333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49169"/>
      </p:ext>
    </p:extLst>
  </p:cSld>
  <p:clrMapOvr>
    <a:masterClrMapping/>
  </p:clrMapOvr>
  <p:transition spd="slow">
    <p:diamond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AA8CA-1323-44AE-8E40-D3CE329B6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83468"/>
      </p:ext>
    </p:extLst>
  </p:cSld>
  <p:clrMapOvr>
    <a:masterClrMapping/>
  </p:clrMapOvr>
  <p:transition spd="slow">
    <p:diamond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1852C-6524-4607-8D2D-F5C387976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884856"/>
      </p:ext>
    </p:extLst>
  </p:cSld>
  <p:clrMapOvr>
    <a:masterClrMapping/>
  </p:clrMapOvr>
  <p:transition spd="slow">
    <p:diamond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9F166-4F37-4F01-B852-9E25F36D0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59431"/>
      </p:ext>
    </p:extLst>
  </p:cSld>
  <p:clrMapOvr>
    <a:masterClrMapping/>
  </p:clrMapOvr>
  <p:transition spd="slow">
    <p:diamond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8E46E-49BF-4D6E-8DE1-C8601D081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12984"/>
      </p:ext>
    </p:extLst>
  </p:cSld>
  <p:clrMapOvr>
    <a:masterClrMapping/>
  </p:clrMapOvr>
  <p:transition spd="slow">
    <p:diamond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00041-175C-4B5F-9B6F-7C6EE66DB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217137"/>
      </p:ext>
    </p:extLst>
  </p:cSld>
  <p:clrMapOvr>
    <a:masterClrMapping/>
  </p:clrMapOvr>
  <p:transition spd="slow">
    <p:diamond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6F282-F285-487B-8878-5E68DC7B7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58165"/>
      </p:ext>
    </p:extLst>
  </p:cSld>
  <p:clrMapOvr>
    <a:masterClrMapping/>
  </p:clrMapOvr>
  <p:transition spd="slow">
    <p:diamond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D6FE5-B73C-4217-B546-DAD09DB9F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504747"/>
      </p:ext>
    </p:extLst>
  </p:cSld>
  <p:clrMapOvr>
    <a:masterClrMapping/>
  </p:clrMapOvr>
  <p:transition spd="slow">
    <p:diamond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8FCE6-AC62-4139-BC3B-7DFC18AC2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7483"/>
      </p:ext>
    </p:extLst>
  </p:cSld>
  <p:clrMapOvr>
    <a:masterClrMapping/>
  </p:clrMapOvr>
  <p:transition spd="slow">
    <p:diamond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2F9EC-2CEB-49D1-BD34-8D75F3EF0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50050"/>
      </p:ext>
    </p:extLst>
  </p:cSld>
  <p:clrMapOvr>
    <a:masterClrMapping/>
  </p:clrMapOvr>
  <p:transition spd="slow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2E393-1104-4668-859F-93056B00B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523120"/>
      </p:ext>
    </p:extLst>
  </p:cSld>
  <p:clrMapOvr>
    <a:masterClrMapping/>
  </p:clrMapOvr>
  <p:transition spd="slow">
    <p:diamond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40D2B-5490-4E1C-84AB-D2EBBD100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48069"/>
      </p:ext>
    </p:extLst>
  </p:cSld>
  <p:clrMapOvr>
    <a:masterClrMapping/>
  </p:clrMapOvr>
  <p:transition spd="slow">
    <p:diamond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6ABCC-D172-4DE0-A409-1757D9E3B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79803"/>
      </p:ext>
    </p:extLst>
  </p:cSld>
  <p:clrMapOvr>
    <a:masterClrMapping/>
  </p:clrMapOvr>
  <p:transition spd="slow">
    <p:diamond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7D04-1F3D-40B7-ADFB-DEB680D25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27663"/>
      </p:ext>
    </p:extLst>
  </p:cSld>
  <p:clrMapOvr>
    <a:masterClrMapping/>
  </p:clrMapOvr>
  <p:transition spd="slow">
    <p:diamond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DBA41-ABFF-42E6-A730-9ECA47D28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907903"/>
      </p:ext>
    </p:extLst>
  </p:cSld>
  <p:clrMapOvr>
    <a:masterClrMapping/>
  </p:clrMapOvr>
  <p:transition spd="slow">
    <p:diamond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5D4E9-D33B-4285-888E-B050ED7B8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88384"/>
      </p:ext>
    </p:extLst>
  </p:cSld>
  <p:clrMapOvr>
    <a:masterClrMapping/>
  </p:clrMapOvr>
  <p:transition spd="slow">
    <p:diamond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DD12-4D79-466C-9E1B-C57509C9F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44395"/>
      </p:ext>
    </p:extLst>
  </p:cSld>
  <p:clrMapOvr>
    <a:masterClrMapping/>
  </p:clrMapOvr>
  <p:transition spd="slow">
    <p:diamond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BAF5-486C-4FCE-850E-DFFB65FEE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835835"/>
      </p:ext>
    </p:extLst>
  </p:cSld>
  <p:clrMapOvr>
    <a:masterClrMapping/>
  </p:clrMapOvr>
  <p:transition spd="slow">
    <p:diamond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714AA-DBDC-48B5-9C9B-4354D4235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946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27C3-021B-4001-886D-D83C297A2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16"/>
      </p:ext>
    </p:extLst>
  </p:cSld>
  <p:clrMapOvr>
    <a:masterClrMapping/>
  </p:clrMapOvr>
  <p:transition spd="slow">
    <p:diamond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32C80-BD07-4A91-8157-DE7B8FC8E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7268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3E8E4-6344-4D5E-A4B5-50E7A0252B84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35CAF-0DD1-4468-AB24-1DFA54B53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23177"/>
      </p:ext>
    </p:extLst>
  </p:cSld>
  <p:clrMapOvr>
    <a:masterClrMapping/>
  </p:clrMapOvr>
  <p:transition spd="slow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B6E6F-4A7B-4B80-9653-220D87361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36923"/>
      </p:ext>
    </p:extLst>
  </p:cSld>
  <p:clrMapOvr>
    <a:masterClrMapping/>
  </p:clrMapOvr>
  <p:transition spd="slow">
    <p:diamond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7B843-EE45-47A3-B511-BE101BA0B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53941"/>
      </p:ext>
    </p:extLst>
  </p:cSld>
  <p:clrMapOvr>
    <a:masterClrMapping/>
  </p:clrMapOvr>
  <p:transition spd="slow">
    <p:diamond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12A1A-B1FA-460E-8B47-47F9EFFF5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636475"/>
      </p:ext>
    </p:extLst>
  </p:cSld>
  <p:clrMapOvr>
    <a:masterClrMapping/>
  </p:clrMapOvr>
  <p:transition spd="slow">
    <p:diamond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82D11-74CF-4D23-964A-54D28E216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09994"/>
      </p:ext>
    </p:extLst>
  </p:cSld>
  <p:clrMapOvr>
    <a:masterClrMapping/>
  </p:clrMapOvr>
  <p:transition spd="slow">
    <p:diamond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FD161-6714-43EB-88AC-59A29F549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252018"/>
      </p:ext>
    </p:extLst>
  </p:cSld>
  <p:clrMapOvr>
    <a:masterClrMapping/>
  </p:clrMapOvr>
  <p:transition spd="slow">
    <p:diamond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8B44-742F-4DF3-AB04-B31556B7B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55295"/>
      </p:ext>
    </p:extLst>
  </p:cSld>
  <p:clrMapOvr>
    <a:masterClrMapping/>
  </p:clrMapOvr>
  <p:transition spd="slow">
    <p:diamond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A25D4-B189-47AB-8D4C-C4EB8BD76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336518"/>
      </p:ext>
    </p:extLst>
  </p:cSld>
  <p:clrMapOvr>
    <a:masterClrMapping/>
  </p:clrMapOvr>
  <p:transition spd="slow">
    <p:diamond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7714233-7B68-4C69-9148-3549E9077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6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470C2-298A-45B6-A8BB-533813E51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99245"/>
      </p:ext>
    </p:extLst>
  </p:cSld>
  <p:clrMapOvr>
    <a:masterClrMapping/>
  </p:clrMapOvr>
  <p:transition spd="slow">
    <p:diamond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8A821C-B874-4ACA-9BD4-5AC1E7911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82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438DF-AEC8-4A30-881A-5CF80E5F4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1987"/>
      </p:ext>
    </p:extLst>
  </p:cSld>
  <p:clrMapOvr>
    <a:masterClrMapping/>
  </p:clrMapOvr>
  <p:transition spd="slow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2C4EA-F131-4AAC-928E-A9E820965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93397"/>
      </p:ext>
    </p:extLst>
  </p:cSld>
  <p:clrMapOvr>
    <a:masterClrMapping/>
  </p:clrMapOvr>
  <p:transition spd="slow">
    <p:diamond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998D8-C5A4-4F43-A21E-3A386AF10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77410"/>
      </p:ext>
    </p:extLst>
  </p:cSld>
  <p:clrMapOvr>
    <a:masterClrMapping/>
  </p:clrMapOvr>
  <p:transition spd="slow">
    <p:diamond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456C-B83A-41E2-89FE-7C0AB5CAB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720979"/>
      </p:ext>
    </p:extLst>
  </p:cSld>
  <p:clrMapOvr>
    <a:masterClrMapping/>
  </p:clrMapOvr>
  <p:transition spd="slow">
    <p:diamond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F672F-BFB1-4317-829C-6E383C804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54649"/>
      </p:ext>
    </p:extLst>
  </p:cSld>
  <p:clrMapOvr>
    <a:masterClrMapping/>
  </p:clrMapOvr>
  <p:transition spd="slow">
    <p:diamond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C189-286E-4FCE-BF99-E0887273E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74476"/>
      </p:ext>
    </p:extLst>
  </p:cSld>
  <p:clrMapOvr>
    <a:masterClrMapping/>
  </p:clrMapOvr>
  <p:transition spd="slow">
    <p:diamond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A74317-F3CE-48E0-8264-997982890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348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11E90-B396-49FE-B1F4-26753A5B0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210864"/>
      </p:ext>
    </p:extLst>
  </p:cSld>
  <p:clrMapOvr>
    <a:masterClrMapping/>
  </p:clrMapOvr>
  <p:transition spd="slow">
    <p:diamond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7261406-0072-4C41-B112-5CFA7DC0E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925910"/>
      </p:ext>
    </p:extLst>
  </p:cSld>
  <p:clrMapOvr>
    <a:masterClrMapping/>
  </p:clrMapOvr>
  <p:transition spd="slow">
    <p:diamond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42FDB0-0FBB-45A8-9CCC-18DEB0E87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963321"/>
      </p:ext>
    </p:extLst>
  </p:cSld>
  <p:clrMapOvr>
    <a:masterClrMapping/>
  </p:clrMapOvr>
  <p:transition spd="slow">
    <p:diamond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DB443-FD3E-4714-A3CC-575491429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12118"/>
      </p:ext>
    </p:extLst>
  </p:cSld>
  <p:clrMapOvr>
    <a:masterClrMapping/>
  </p:clrMapOvr>
  <p:transition spd="slow">
    <p:diamond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2EB2C9-C7DA-4C4F-82B7-DE9A757B9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244674"/>
      </p:ext>
    </p:extLst>
  </p:cSld>
  <p:clrMapOvr>
    <a:masterClrMapping/>
  </p:clrMapOvr>
  <p:transition spd="slow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81E55-D768-46E7-9080-1C7E65C8C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90879"/>
      </p:ext>
    </p:extLst>
  </p:cSld>
  <p:clrMapOvr>
    <a:masterClrMapping/>
  </p:clrMapOvr>
  <p:transition spd="slow">
    <p:diamond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BAED9-4051-479C-AF84-15037B98D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795190"/>
      </p:ext>
    </p:extLst>
  </p:cSld>
  <p:clrMapOvr>
    <a:masterClrMapping/>
  </p:clrMapOvr>
  <p:transition spd="slow">
    <p:diamond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3C3191-B66A-4DFD-928C-CBC9D0565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19627"/>
      </p:ext>
    </p:extLst>
  </p:cSld>
  <p:clrMapOvr>
    <a:masterClrMapping/>
  </p:clrMapOvr>
  <p:transition spd="slow">
    <p:diamond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27EEF-A7A5-491F-8CDA-AB2CFFFD2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871156"/>
      </p:ext>
    </p:extLst>
  </p:cSld>
  <p:clrMapOvr>
    <a:masterClrMapping/>
  </p:clrMapOvr>
  <p:transition spd="slow">
    <p:diamond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3DF3BE-FAA1-4ADB-952D-9BB89CCEC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047095"/>
      </p:ext>
    </p:extLst>
  </p:cSld>
  <p:clrMapOvr>
    <a:masterClrMapping/>
  </p:clrMapOvr>
  <p:transition spd="slow">
    <p:diamond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83EEDB-357C-410E-B396-D5AB9BF79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41558"/>
      </p:ext>
    </p:extLst>
  </p:cSld>
  <p:clrMapOvr>
    <a:masterClrMapping/>
  </p:clrMapOvr>
  <p:transition spd="slow">
    <p:diamond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5AD1AC-2B7B-4908-B82F-A0A5B9051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651626"/>
      </p:ext>
    </p:extLst>
  </p:cSld>
  <p:clrMapOvr>
    <a:masterClrMapping/>
  </p:clrMapOvr>
  <p:transition spd="slow">
    <p:diamond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48BC2-CAE2-46FF-9DD6-5AFF42B9A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955979"/>
      </p:ext>
    </p:extLst>
  </p:cSld>
  <p:clrMapOvr>
    <a:masterClrMapping/>
  </p:clrMapOvr>
  <p:transition spd="slow">
    <p:diamond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D988-90B5-4D72-981A-3A03927F7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386645"/>
      </p:ext>
    </p:extLst>
  </p:cSld>
  <p:clrMapOvr>
    <a:masterClrMapping/>
  </p:clrMapOvr>
  <p:transition spd="slow">
    <p:diamond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27EF171-0B2F-4A9D-A767-3F7DCAAEC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585352"/>
      </p:ext>
    </p:extLst>
  </p:cSld>
  <p:clrMapOvr>
    <a:masterClrMapping/>
  </p:clrMapOvr>
  <p:transition spd="slow">
    <p:diamond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747C24-76EB-4623-A5AD-75BFDD644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272331"/>
      </p:ext>
    </p:extLst>
  </p:cSld>
  <p:clrMapOvr>
    <a:masterClrMapping/>
  </p:clrMapOvr>
  <p:transition spd="slow"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8E596-B34B-4229-8441-FE8DB498C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662375"/>
      </p:ext>
    </p:extLst>
  </p:cSld>
  <p:clrMapOvr>
    <a:masterClrMapping/>
  </p:clrMapOvr>
  <p:transition spd="slow">
    <p:diamond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DF31568-B589-48C0-B71C-493A02756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33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E9F423-663D-42FD-9337-65217F328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26939"/>
      </p:ext>
    </p:extLst>
  </p:cSld>
  <p:clrMapOvr>
    <a:masterClrMapping/>
  </p:clrMapOvr>
  <p:transition spd="slow">
    <p:diamond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DF3584-6E91-40FF-BE2C-69BC41AA1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922522"/>
      </p:ext>
    </p:extLst>
  </p:cSld>
  <p:clrMapOvr>
    <a:masterClrMapping/>
  </p:clrMapOvr>
  <p:transition spd="slow">
    <p:diamond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D46C44-4CCA-4683-8B74-DE76D9448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53258"/>
      </p:ext>
    </p:extLst>
  </p:cSld>
  <p:clrMapOvr>
    <a:masterClrMapping/>
  </p:clrMapOvr>
  <p:transition spd="slow">
    <p:diamond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2335C-4FD9-4CB1-AC26-49CBC1A30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63959"/>
      </p:ext>
    </p:extLst>
  </p:cSld>
  <p:clrMapOvr>
    <a:masterClrMapping/>
  </p:clrMapOvr>
  <p:transition spd="slow">
    <p:diamond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C8F2967-8E75-49D4-9431-BDDC37C19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600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7D3B898-B43D-4FCE-9E69-0F5AADDF8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93280"/>
      </p:ext>
    </p:extLst>
  </p:cSld>
  <p:clrMapOvr>
    <a:masterClrMapping/>
  </p:clrMapOvr>
  <p:transition spd="slow">
    <p:diamond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595A-7F3E-4C69-B557-8DAE2CB96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325445"/>
      </p:ext>
    </p:extLst>
  </p:cSld>
  <p:clrMapOvr>
    <a:masterClrMapping/>
  </p:clrMapOvr>
  <p:transition spd="slow">
    <p:diamond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E51C7-1CFE-46B5-8008-BCBE848D9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26816"/>
      </p:ext>
    </p:extLst>
  </p:cSld>
  <p:clrMapOvr>
    <a:masterClrMapping/>
  </p:clrMapOvr>
  <p:transition spd="slow">
    <p:diamond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7BF3D-3A67-4789-A1DF-659B64007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67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392E1-0D04-4BF2-AB6B-86D3719A9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1587"/>
      </p:ext>
    </p:extLst>
  </p:cSld>
  <p:clrMapOvr>
    <a:masterClrMapping/>
  </p:clrMapOvr>
  <p:transition spd="slow">
    <p:diamond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46CE0-97BC-4C0E-B5CB-6B44F5C4A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271123"/>
      </p:ext>
    </p:extLst>
  </p:cSld>
  <p:clrMapOvr>
    <a:masterClrMapping/>
  </p:clrMapOvr>
  <p:transition spd="slow">
    <p:diamond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F1325-94B0-41EA-9C86-841038D43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54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C44B-A09E-4888-BCD9-F62FF3153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432133"/>
      </p:ext>
    </p:extLst>
  </p:cSld>
  <p:clrMapOvr>
    <a:masterClrMapping/>
  </p:clrMapOvr>
  <p:transition spd="slow">
    <p:diamond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CD046-52E1-453B-ACC1-C86E3D1E9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63645"/>
      </p:ext>
    </p:extLst>
  </p:cSld>
  <p:clrMapOvr>
    <a:masterClrMapping/>
  </p:clrMapOvr>
  <p:transition spd="slow">
    <p:diamond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0A6D5-65A8-4669-BCB7-F2D5C5F4E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807809"/>
      </p:ext>
    </p:extLst>
  </p:cSld>
  <p:clrMapOvr>
    <a:masterClrMapping/>
  </p:clrMapOvr>
  <p:transition spd="slow">
    <p:diamond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3EC68-6DC1-47B6-B678-989035FC8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454263"/>
      </p:ext>
    </p:extLst>
  </p:cSld>
  <p:clrMapOvr>
    <a:masterClrMapping/>
  </p:clrMapOvr>
  <p:transition spd="slow">
    <p:diamond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6453-274E-43F9-A595-07B9CF626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26246"/>
      </p:ext>
    </p:extLst>
  </p:cSld>
  <p:clrMapOvr>
    <a:masterClrMapping/>
  </p:clrMapOvr>
  <p:transition spd="slow">
    <p:diamond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06815-45F6-438C-A3A1-1070B39F2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623828"/>
      </p:ext>
    </p:extLst>
  </p:cSld>
  <p:clrMapOvr>
    <a:masterClrMapping/>
  </p:clrMapOvr>
  <p:transition spd="slow">
    <p:diamond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5BB9E-8683-4F00-BBD8-509AC1D1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495006"/>
      </p:ext>
    </p:extLst>
  </p:cSld>
  <p:clrMapOvr>
    <a:masterClrMapping/>
  </p:clrMapOvr>
  <p:transition spd="slow">
    <p:diamond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D02B6-8F39-49E2-8766-3241ADB3F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373557"/>
      </p:ext>
    </p:extLst>
  </p:cSld>
  <p:clrMapOvr>
    <a:masterClrMapping/>
  </p:clrMapOvr>
  <p:transition spd="slow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65A79-ACD3-41C7-81D4-76CAA0AA7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93179"/>
      </p:ext>
    </p:extLst>
  </p:cSld>
  <p:clrMapOvr>
    <a:masterClrMapping/>
  </p:clrMapOvr>
  <p:transition spd="slow">
    <p:diamond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19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9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98269-CA6F-431B-B8AF-C5B9AF23FE7E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D1C2-466B-4C39-BAED-0B1A76D61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46727"/>
      </p:ext>
    </p:extLst>
  </p:cSld>
  <p:clrMapOvr>
    <a:masterClrMapping/>
  </p:clrMapOvr>
  <p:transition spd="slow">
    <p:diamond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C17EF-E3CD-4AAD-9D3C-566B02EAC040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15695-8A5D-4314-A7DE-CCEC759FF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0970"/>
      </p:ext>
    </p:extLst>
  </p:cSld>
  <p:clrMapOvr>
    <a:masterClrMapping/>
  </p:clrMapOvr>
  <p:transition spd="slow">
    <p:diamond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C6910-3499-43CE-B21D-CD85D1B5FA3A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630AA-6774-4907-8C3C-427D28CC2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93164"/>
      </p:ext>
    </p:extLst>
  </p:cSld>
  <p:clrMapOvr>
    <a:masterClrMapping/>
  </p:clrMapOvr>
  <p:transition spd="slow">
    <p:diamond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24ED0-0738-4980-9D23-ACA6862D4478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46781-003A-433A-9F2F-41D4290EA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2976"/>
      </p:ext>
    </p:extLst>
  </p:cSld>
  <p:clrMapOvr>
    <a:masterClrMapping/>
  </p:clrMapOvr>
  <p:transition spd="slow">
    <p:diamond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AD97F-78C1-4C1F-98E4-8E1334C5B77D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1C12E-9232-43A8-AADB-EEB833A43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72987"/>
      </p:ext>
    </p:extLst>
  </p:cSld>
  <p:clrMapOvr>
    <a:masterClrMapping/>
  </p:clrMapOvr>
  <p:transition spd="slow">
    <p:diamond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735C3-C4BF-4683-B23D-8A68103041C6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C4C13-6DA0-4235-BF8E-C67565347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48541"/>
      </p:ext>
    </p:extLst>
  </p:cSld>
  <p:clrMapOvr>
    <a:masterClrMapping/>
  </p:clrMapOvr>
  <p:transition spd="slow">
    <p:diamond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BB34E-C822-4EA5-9911-99345AB9646E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91FA7-F105-4E5C-AC46-06705FA05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86287"/>
      </p:ext>
    </p:extLst>
  </p:cSld>
  <p:clrMapOvr>
    <a:masterClrMapping/>
  </p:clrMapOvr>
  <p:transition spd="slow">
    <p:diamond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4E2C9-153F-476A-BFA7-E6AD58F3FD1B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3F468-65FE-4D5C-95DA-EAB8EC6AE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45037"/>
      </p:ext>
    </p:extLst>
  </p:cSld>
  <p:clrMapOvr>
    <a:masterClrMapping/>
  </p:clrMapOvr>
  <p:transition spd="slow">
    <p:diamond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76613-C29C-4D5C-92DB-7229D58AFE59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29E39-F869-4106-8948-8E67A76F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17122"/>
      </p:ext>
    </p:extLst>
  </p:cSld>
  <p:clrMapOvr>
    <a:masterClrMapping/>
  </p:clrMapOvr>
  <p:transition spd="slow">
    <p:diamond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B7145-6717-4AAE-B4D1-DFC249BDABE6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1FECB-4871-44F4-8EA3-834BD1D44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26570"/>
      </p:ext>
    </p:extLst>
  </p:cSld>
  <p:clrMapOvr>
    <a:masterClrMapping/>
  </p:clrMapOvr>
  <p:transition spd="slow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57F16-D8FE-4888-B432-F0F307840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10645"/>
      </p:ext>
    </p:extLst>
  </p:cSld>
  <p:clrMapOvr>
    <a:masterClrMapping/>
  </p:clrMapOvr>
  <p:transition spd="slow">
    <p:diamond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69CA5-8618-4FFF-8CFB-06073A278177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06345-E691-4F53-965B-208382EE9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02753"/>
      </p:ext>
    </p:extLst>
  </p:cSld>
  <p:clrMapOvr>
    <a:masterClrMapping/>
  </p:clrMapOvr>
  <p:transition spd="slow">
    <p:diamond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3E85A-7FEE-457E-AE0B-F7C6A294ADC3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7F912-3E41-4A4E-BE5D-816486955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61465"/>
      </p:ext>
    </p:extLst>
  </p:cSld>
  <p:clrMapOvr>
    <a:masterClrMapping/>
  </p:clrMapOvr>
  <p:transition spd="slow">
    <p:diamond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AF4AF-4BD8-49BA-A6B5-76AF640B20A6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83593-1724-4CAB-BDB6-E0EB879F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10562"/>
      </p:ext>
    </p:extLst>
  </p:cSld>
  <p:clrMapOvr>
    <a:masterClrMapping/>
  </p:clrMapOvr>
  <p:transition spd="slow">
    <p:diamond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405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5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E2885-CB79-46AA-953F-B6F217101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078938"/>
      </p:ext>
    </p:extLst>
  </p:cSld>
  <p:clrMapOvr>
    <a:masterClrMapping/>
  </p:clrMapOvr>
  <p:transition spd="slow">
    <p:diamond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CD17A-3D7B-43C6-9047-F72E16A6B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48125"/>
      </p:ext>
    </p:extLst>
  </p:cSld>
  <p:clrMapOvr>
    <a:masterClrMapping/>
  </p:clrMapOvr>
  <p:transition spd="slow">
    <p:diamond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9F976-44BF-4FFB-8B59-5DFDBB82F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830752"/>
      </p:ext>
    </p:extLst>
  </p:cSld>
  <p:clrMapOvr>
    <a:masterClrMapping/>
  </p:clrMapOvr>
  <p:transition spd="slow">
    <p:diamond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7A15F-134F-4789-A928-FD177FE54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53480"/>
      </p:ext>
    </p:extLst>
  </p:cSld>
  <p:clrMapOvr>
    <a:masterClrMapping/>
  </p:clrMapOvr>
  <p:transition spd="slow">
    <p:diamond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4EDAF-457B-4BBF-B070-60C8EE332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790854"/>
      </p:ext>
    </p:extLst>
  </p:cSld>
  <p:clrMapOvr>
    <a:masterClrMapping/>
  </p:clrMapOvr>
  <p:transition spd="slow">
    <p:diamond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0CF0D-EED7-4892-AFC0-01CC75EBB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58187"/>
      </p:ext>
    </p:extLst>
  </p:cSld>
  <p:clrMapOvr>
    <a:masterClrMapping/>
  </p:clrMapOvr>
  <p:transition spd="slow">
    <p:diamond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DE2A6-2A1E-45B9-BA1B-93BE7F288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78811"/>
      </p:ext>
    </p:extLst>
  </p:cSld>
  <p:clrMapOvr>
    <a:masterClrMapping/>
  </p:clrMapOvr>
  <p:transition spd="slow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91F05-4ACA-44CD-A120-62334F3260E3}" type="datetimeFigureOut">
              <a:rPr lang="en-US"/>
              <a:pPr>
                <a:defRPr/>
              </a:pPr>
              <a:t>12/4/2018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48D2-9DC5-4A67-AECE-A00394E39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54815"/>
      </p:ext>
    </p:extLst>
  </p:cSld>
  <p:clrMapOvr>
    <a:masterClrMapping/>
  </p:clrMapOvr>
  <p:transition spd="slow">
    <p:diamond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95E3D-B485-4751-B5C6-359B185BE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19066"/>
      </p:ext>
    </p:extLst>
  </p:cSld>
  <p:clrMapOvr>
    <a:masterClrMapping/>
  </p:clrMapOvr>
  <p:transition spd="slow">
    <p:diamond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69ACA-C7FB-4584-B9CD-3F3872DCF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569452"/>
      </p:ext>
    </p:extLst>
  </p:cSld>
  <p:clrMapOvr>
    <a:masterClrMapping/>
  </p:clrMapOvr>
  <p:transition spd="slow">
    <p:diamond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EF9CF-C85C-47DE-9AD7-868946F78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07149"/>
      </p:ext>
    </p:extLst>
  </p:cSld>
  <p:clrMapOvr>
    <a:masterClrMapping/>
  </p:clrMapOvr>
  <p:transition spd="slow">
    <p:diamond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9A3A-B56C-41DC-A400-03A2B188A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471137"/>
      </p:ext>
    </p:extLst>
  </p:cSld>
  <p:clrMapOvr>
    <a:masterClrMapping/>
  </p:clrMapOvr>
  <p:transition spd="slow">
    <p:diamond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8E5DF-D3F4-4A19-AD10-4542CB6B5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3437"/>
      </p:ext>
    </p:extLst>
  </p:cSld>
  <p:clrMapOvr>
    <a:masterClrMapping/>
  </p:clrMapOvr>
  <p:transition spd="slow">
    <p:diamond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47A52-2083-42F8-B7AB-458D29735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986018"/>
      </p:ext>
    </p:extLst>
  </p:cSld>
  <p:clrMapOvr>
    <a:masterClrMapping/>
  </p:clrMapOvr>
  <p:transition spd="slow">
    <p:diamond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AB18A-546C-4F8C-A81D-1334C8214753}" type="datetimeFigureOut">
              <a:rPr lang="en-US"/>
              <a:pPr>
                <a:defRPr/>
              </a:pPr>
              <a:t>12/4/2018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D6CBD-94D8-46FC-8EDF-3FE140FD0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48414"/>
      </p:ext>
    </p:extLst>
  </p:cSld>
  <p:clrMapOvr>
    <a:masterClrMapping/>
  </p:clrMapOvr>
  <p:transition spd="slow">
    <p:diamond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E6A8F8-1AAE-400C-85F0-9FF6ED094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321635"/>
      </p:ext>
    </p:extLst>
  </p:cSld>
  <p:clrMapOvr>
    <a:masterClrMapping/>
  </p:clrMapOvr>
  <p:transition spd="slow">
    <p:diamond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511D2-BC69-4B8B-9951-97CA9831E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420139"/>
      </p:ext>
    </p:extLst>
  </p:cSld>
  <p:clrMapOvr>
    <a:masterClrMapping/>
  </p:clrMapOvr>
  <p:transition spd="slow">
    <p:diamond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90685-6725-4CB1-838B-6B045B8C7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615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E7B213-E07E-4205-9842-6D94A30A5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5204"/>
      </p:ext>
    </p:extLst>
  </p:cSld>
  <p:clrMapOvr>
    <a:masterClrMapping/>
  </p:clrMapOvr>
  <p:transition spd="slow">
    <p:diamond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8F58-A3F0-44EB-9D0E-85CED5DB6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597761"/>
      </p:ext>
    </p:extLst>
  </p:cSld>
  <p:clrMapOvr>
    <a:masterClrMapping/>
  </p:clrMapOvr>
  <p:transition spd="slow">
    <p:diamond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FB154D0-4D83-43EC-940D-DC809352E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18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5CD56-0114-4104-BCC9-0696DC932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332416"/>
      </p:ext>
    </p:extLst>
  </p:cSld>
  <p:clrMapOvr>
    <a:masterClrMapping/>
  </p:clrMapOvr>
  <p:transition spd="slow">
    <p:diamond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8D425-8E02-422C-AF1D-0482BFE63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678866"/>
      </p:ext>
    </p:extLst>
  </p:cSld>
  <p:clrMapOvr>
    <a:masterClrMapping/>
  </p:clrMapOvr>
  <p:transition spd="slow">
    <p:diamond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32B04F7-5279-4097-A97B-58D86D994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427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4CAD7B8-E339-4C0B-8899-82C808A49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23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22D5A-BFBB-45FF-932F-64E5E9035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416040"/>
      </p:ext>
    </p:extLst>
  </p:cSld>
  <p:clrMapOvr>
    <a:masterClrMapping/>
  </p:clrMapOvr>
  <p:transition spd="slow">
    <p:diamond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32903-52B8-492D-9398-433F556B1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755042"/>
      </p:ext>
    </p:extLst>
  </p:cSld>
  <p:clrMapOvr>
    <a:masterClrMapping/>
  </p:clrMapOvr>
  <p:transition spd="slow">
    <p:diamond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7BE4E-9E2E-4219-9728-D1807DD1A001}" type="datetimeFigureOut">
              <a:rPr lang="en-US"/>
              <a:pPr>
                <a:defRPr/>
              </a:pPr>
              <a:t>12/4/2018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6BB77-E769-42C3-9950-5E93AC4F5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88587"/>
      </p:ext>
    </p:extLst>
  </p:cSld>
  <p:clrMapOvr>
    <a:masterClrMapping/>
  </p:clrMapOvr>
  <p:transition spd="slow">
    <p:diamond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D37F6-95C4-4D70-A1CC-0AF7E9901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69430"/>
      </p:ext>
    </p:extLst>
  </p:cSld>
  <p:clrMapOvr>
    <a:masterClrMapping/>
  </p:clrMapOvr>
  <p:transition spd="slow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F95F8-C8B8-48C7-8C0E-16203FD91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62333"/>
      </p:ext>
    </p:extLst>
  </p:cSld>
  <p:clrMapOvr>
    <a:masterClrMapping/>
  </p:clrMapOvr>
  <p:transition spd="slow">
    <p:diamond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363D4-43D5-4653-9237-034F66124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55973"/>
      </p:ext>
    </p:extLst>
  </p:cSld>
  <p:clrMapOvr>
    <a:masterClrMapping/>
  </p:clrMapOvr>
  <p:transition spd="slow">
    <p:diamond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31ECC-0295-492D-A422-BFEB17FD6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967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9A022-8F51-4FFF-8326-009579F1E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56096"/>
      </p:ext>
    </p:extLst>
  </p:cSld>
  <p:clrMapOvr>
    <a:masterClrMapping/>
  </p:clrMapOvr>
  <p:transition spd="slow">
    <p:diamond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1A2E-1B71-42C7-88D1-543DA00D1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26354"/>
      </p:ext>
    </p:extLst>
  </p:cSld>
  <p:clrMapOvr>
    <a:masterClrMapping/>
  </p:clrMapOvr>
  <p:transition spd="slow">
    <p:diamond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96C3A-C67C-413A-8568-59F3B24CD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951751"/>
      </p:ext>
    </p:extLst>
  </p:cSld>
  <p:clrMapOvr>
    <a:masterClrMapping/>
  </p:clrMapOvr>
  <p:transition spd="slow">
    <p:diamond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0C061-3766-4BE5-8A4D-12DBE082D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728261"/>
      </p:ext>
    </p:extLst>
  </p:cSld>
  <p:clrMapOvr>
    <a:masterClrMapping/>
  </p:clrMapOvr>
  <p:transition spd="slow">
    <p:diamond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764B8-2103-43E0-8700-4073516E3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64824"/>
      </p:ext>
    </p:extLst>
  </p:cSld>
  <p:clrMapOvr>
    <a:masterClrMapping/>
  </p:clrMapOvr>
  <p:transition spd="slow">
    <p:diamond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713A-6F17-4DD3-9FA8-2E2A0125B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75878"/>
      </p:ext>
    </p:extLst>
  </p:cSld>
  <p:clrMapOvr>
    <a:masterClrMapping/>
  </p:clrMapOvr>
  <p:transition spd="slow">
    <p:diamond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AD0BF-45AA-447D-B279-AAF451B9B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819"/>
      </p:ext>
    </p:extLst>
  </p:cSld>
  <p:clrMapOvr>
    <a:masterClrMapping/>
  </p:clrMapOvr>
  <p:transition spd="slow">
    <p:diamond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D3755-C673-432B-B2CA-6F600D47E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06891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2C1B8-D4A7-4A1B-B67F-3C31B88FE5D9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8138E-6850-40FC-AC0C-E37B8C502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80408"/>
      </p:ext>
    </p:extLst>
  </p:cSld>
  <p:clrMapOvr>
    <a:masterClrMapping/>
  </p:clrMapOvr>
  <p:transition spd="slow">
    <p:diamond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9AD87-034C-433F-A8E8-E50BC5259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540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F89A5-C086-4C17-9A31-3C989E098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121144"/>
      </p:ext>
    </p:extLst>
  </p:cSld>
  <p:clrMapOvr>
    <a:masterClrMapping/>
  </p:clrMapOvr>
  <p:transition spd="slow">
    <p:diamond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19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9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17AB5-9C1D-45FF-8769-6DB634F49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403281"/>
      </p:ext>
    </p:extLst>
  </p:cSld>
  <p:clrMapOvr>
    <a:masterClrMapping/>
  </p:clrMapOvr>
  <p:transition spd="slow">
    <p:diamond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9F64A-B13F-4924-BEFF-E99A6E3A8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08138"/>
      </p:ext>
    </p:extLst>
  </p:cSld>
  <p:clrMapOvr>
    <a:masterClrMapping/>
  </p:clrMapOvr>
  <p:transition spd="slow">
    <p:diamond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FC7A9-5F7E-4120-8F38-24AF9CAC0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77474"/>
      </p:ext>
    </p:extLst>
  </p:cSld>
  <p:clrMapOvr>
    <a:masterClrMapping/>
  </p:clrMapOvr>
  <p:transition spd="slow">
    <p:diamond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E3745-47CD-4C60-94AA-52BBDEA04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047400"/>
      </p:ext>
    </p:extLst>
  </p:cSld>
  <p:clrMapOvr>
    <a:masterClrMapping/>
  </p:clrMapOvr>
  <p:transition spd="slow">
    <p:diamond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8DCAC-4B54-4809-804A-53D35C3B5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24529"/>
      </p:ext>
    </p:extLst>
  </p:cSld>
  <p:clrMapOvr>
    <a:masterClrMapping/>
  </p:clrMapOvr>
  <p:transition spd="slow">
    <p:diamond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EBE02-47AF-4904-AEB4-E824FA800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66424"/>
      </p:ext>
    </p:extLst>
  </p:cSld>
  <p:clrMapOvr>
    <a:masterClrMapping/>
  </p:clrMapOvr>
  <p:transition spd="slow">
    <p:diamond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2493D-5969-4DB0-BC01-AD54C5386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26323"/>
      </p:ext>
    </p:extLst>
  </p:cSld>
  <p:clrMapOvr>
    <a:masterClrMapping/>
  </p:clrMapOvr>
  <p:transition spd="slow">
    <p:diamond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F3B3D-5E7F-4E1B-8B5B-3E5D5FBEB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670188"/>
      </p:ext>
    </p:extLst>
  </p:cSld>
  <p:clrMapOvr>
    <a:masterClrMapping/>
  </p:clrMapOvr>
  <p:transition spd="slow">
    <p:diamond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B3995-C5ED-4FB5-B8E9-20982826A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00975"/>
      </p:ext>
    </p:extLst>
  </p:cSld>
  <p:clrMapOvr>
    <a:masterClrMapping/>
  </p:clrMapOvr>
  <p:transition spd="slow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2C7C7-66F0-4AB4-A3D6-2760A28FF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54096"/>
      </p:ext>
    </p:extLst>
  </p:cSld>
  <p:clrMapOvr>
    <a:masterClrMapping/>
  </p:clrMapOvr>
  <p:transition spd="slow">
    <p:diamond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1CDE0-7FD1-4D84-9049-03ECDE61C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632127"/>
      </p:ext>
    </p:extLst>
  </p:cSld>
  <p:clrMapOvr>
    <a:masterClrMapping/>
  </p:clrMapOvr>
  <p:transition spd="slow">
    <p:diamond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F6168-1C49-4655-A58C-0A017908E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15509"/>
      </p:ext>
    </p:extLst>
  </p:cSld>
  <p:clrMapOvr>
    <a:masterClrMapping/>
  </p:clrMapOvr>
  <p:transition spd="slow">
    <p:diamond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16EE8-D3EA-4506-A4EE-F30CC85C7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08867"/>
      </p:ext>
    </p:extLst>
  </p:cSld>
  <p:clrMapOvr>
    <a:masterClrMapping/>
  </p:clrMapOvr>
  <p:transition spd="slow">
    <p:diamond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2306D-1F41-4C90-B91B-1BCCCB001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387148"/>
      </p:ext>
    </p:extLst>
  </p:cSld>
  <p:clrMapOvr>
    <a:masterClrMapping/>
  </p:clrMapOvr>
  <p:transition spd="slow">
    <p:diamond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F0C82-82DB-49CD-9319-ADE832132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37461"/>
      </p:ext>
    </p:extLst>
  </p:cSld>
  <p:clrMapOvr>
    <a:masterClrMapping/>
  </p:clrMapOvr>
  <p:transition spd="slow">
    <p:diamond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79EECC3-410A-4814-B6E7-A2F4ADC78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06922"/>
      </p:ext>
    </p:extLst>
  </p:cSld>
  <p:clrMapOvr>
    <a:masterClrMapping/>
  </p:clrMapOvr>
  <p:transition spd="slow">
    <p:diamond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B6C99-8A21-40FA-8750-90851C271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32607"/>
      </p:ext>
    </p:extLst>
  </p:cSld>
  <p:clrMapOvr>
    <a:masterClrMapping/>
  </p:clrMapOvr>
  <p:transition spd="slow">
    <p:diamond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5A4CA-D672-4797-93B0-393A7E92D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05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207CC-BE16-4FCE-AA12-7833F6B60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505594"/>
      </p:ext>
    </p:extLst>
  </p:cSld>
  <p:clrMapOvr>
    <a:masterClrMapping/>
  </p:clrMapOvr>
  <p:transition spd="slow">
    <p:diamond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64A3CB3-A0CA-4113-BA6E-EE7F1D18F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432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989391C-2335-45A1-81FE-53158C144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075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FBB70-A9E4-42C7-A358-CD99AF38E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36343"/>
      </p:ext>
    </p:extLst>
  </p:cSld>
  <p:clrMapOvr>
    <a:masterClrMapping/>
  </p:clrMapOvr>
  <p:transition spd="slow">
    <p:diamond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851A4-AA06-4745-B136-B38832999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831316"/>
      </p:ext>
    </p:extLst>
  </p:cSld>
  <p:clrMapOvr>
    <a:masterClrMapping/>
  </p:clrMapOvr>
  <p:transition spd="slow">
    <p:diamond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703B0E2-A513-48F9-B625-B2C9ED530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009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CEA5C94D-0DE7-40AB-ACF2-7E4F30360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015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BF689-8BB5-4D21-B815-9EAE471EF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518430"/>
      </p:ext>
    </p:extLst>
  </p:cSld>
  <p:clrMapOvr>
    <a:masterClrMapping/>
  </p:clrMapOvr>
  <p:transition spd="slow">
    <p:diamond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E36B0-663C-457D-BD1C-1C9D02E2B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41589"/>
      </p:ext>
    </p:extLst>
  </p:cSld>
  <p:clrMapOvr>
    <a:masterClrMapping/>
  </p:clrMapOvr>
  <p:transition spd="slow">
    <p:diamond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89E7E-2C8A-49E6-8FB2-87FF4C93464A}" type="datetimeFigureOut">
              <a:rPr lang="en-US"/>
              <a:pPr>
                <a:defRPr/>
              </a:pPr>
              <a:t>12/4/2018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FB926-E00F-4A61-B134-A471C1BA1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9377"/>
      </p:ext>
    </p:extLst>
  </p:cSld>
  <p:clrMapOvr>
    <a:masterClrMapping/>
  </p:clrMapOvr>
  <p:transition spd="slow">
    <p:diamond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B40DA-A89C-4B9B-8FC7-39AA287D2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47227"/>
      </p:ext>
    </p:extLst>
  </p:cSld>
  <p:clrMapOvr>
    <a:masterClrMapping/>
  </p:clrMapOvr>
  <p:transition spd="slow">
    <p:diamond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7D7C0-463B-4DAD-BCD9-B060DA014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60465"/>
      </p:ext>
    </p:extLst>
  </p:cSld>
  <p:clrMapOvr>
    <a:masterClrMapping/>
  </p:clrMapOvr>
  <p:transition spd="slow">
    <p:diamond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2B347-2CFD-4FCF-BD33-23EBBABE6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30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C58E-1840-4B86-AFBF-02BE36E00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64230"/>
      </p:ext>
    </p:extLst>
  </p:cSld>
  <p:clrMapOvr>
    <a:masterClrMapping/>
  </p:clrMapOvr>
  <p:transition spd="slow">
    <p:diamond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5C40F-E484-45E6-9957-F5F3A858A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05403"/>
      </p:ext>
    </p:extLst>
  </p:cSld>
  <p:clrMapOvr>
    <a:masterClrMapping/>
  </p:clrMapOvr>
  <p:transition spd="slow">
    <p:diamond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EFF9E-DFDB-484F-B052-B211FB210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739543"/>
      </p:ext>
    </p:extLst>
  </p:cSld>
  <p:clrMapOvr>
    <a:masterClrMapping/>
  </p:clrMapOvr>
  <p:transition spd="slow">
    <p:diamond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7AEC1-A0F1-49ED-BA77-A7CBAA536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032847"/>
      </p:ext>
    </p:extLst>
  </p:cSld>
  <p:clrMapOvr>
    <a:masterClrMapping/>
  </p:clrMapOvr>
  <p:transition spd="slow">
    <p:diamond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429B-1E64-4B2D-9D73-06A3CAF45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250500"/>
      </p:ext>
    </p:extLst>
  </p:cSld>
  <p:clrMapOvr>
    <a:masterClrMapping/>
  </p:clrMapOvr>
  <p:transition spd="slow">
    <p:diamond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01D96-7A29-44FF-9045-2B57C0461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12938"/>
      </p:ext>
    </p:extLst>
  </p:cSld>
  <p:clrMapOvr>
    <a:masterClrMapping/>
  </p:clrMapOvr>
  <p:transition spd="slow">
    <p:diamond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6511D-482D-4408-BDCD-3D777A177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038174"/>
      </p:ext>
    </p:extLst>
  </p:cSld>
  <p:clrMapOvr>
    <a:masterClrMapping/>
  </p:clrMapOvr>
  <p:transition spd="slow">
    <p:diamond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7A783-5B19-43A2-91EB-0FBE408E2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27780"/>
      </p:ext>
    </p:extLst>
  </p:cSld>
  <p:clrMapOvr>
    <a:masterClrMapping/>
  </p:clrMapOvr>
  <p:transition spd="slow">
    <p:diamond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9D0A1-DD3F-4827-847B-3E8C61CF6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888636"/>
      </p:ext>
    </p:extLst>
  </p:cSld>
  <p:clrMapOvr>
    <a:masterClrMapping/>
  </p:clrMapOvr>
  <p:transition spd="slow">
    <p:diamond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3D8F-AF95-4DEA-83E8-227BD6053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960525"/>
      </p:ext>
    </p:extLst>
  </p:cSld>
  <p:clrMapOvr>
    <a:masterClrMapping/>
  </p:clrMapOvr>
  <p:transition spd="slow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76421-AF96-4A44-A8B9-84B85AA54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1342"/>
      </p:ext>
    </p:extLst>
  </p:cSld>
  <p:clrMapOvr>
    <a:masterClrMapping/>
  </p:clrMapOvr>
  <p:transition spd="slow">
    <p:diamond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0CA1668-3289-4DE6-B1BC-1D511EC28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19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DB2162B-9961-495D-9C99-57D2FFED3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993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7D44-29CF-441E-A6EA-66C8D5222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16004"/>
      </p:ext>
    </p:extLst>
  </p:cSld>
  <p:clrMapOvr>
    <a:masterClrMapping/>
  </p:clrMapOvr>
  <p:transition spd="slow">
    <p:diamond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6ACF8-0BC3-4A1F-A493-D8480F9F3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16013"/>
      </p:ext>
    </p:extLst>
  </p:cSld>
  <p:clrMapOvr>
    <a:masterClrMapping/>
  </p:clrMapOvr>
  <p:transition spd="slow">
    <p:diamond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26553-7F18-4A0D-A4A6-EA96A234C430}" type="datetimeFigureOut">
              <a:rPr lang="en-US"/>
              <a:pPr>
                <a:defRPr/>
              </a:pPr>
              <a:t>12/4/2018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1DAB9-CBCB-4AFA-A804-1587B70EE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13324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23BF4-47AA-4B03-A161-9638EF2321EE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35288-85D3-4238-A631-FA840FD63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13439"/>
      </p:ext>
    </p:extLst>
  </p:cSld>
  <p:clrMapOvr>
    <a:masterClrMapping/>
  </p:clrMapOvr>
  <p:transition spd="slow">
    <p:diamond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E31D7-2ED0-4F1C-8659-470141184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987663"/>
      </p:ext>
    </p:extLst>
  </p:cSld>
  <p:clrMapOvr>
    <a:masterClrMapping/>
  </p:clrMapOvr>
  <p:transition spd="slow">
    <p:diamond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A13E6-FE37-4DC3-9D8D-84C601CBD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40799"/>
      </p:ext>
    </p:extLst>
  </p:cSld>
  <p:clrMapOvr>
    <a:masterClrMapping/>
  </p:clrMapOvr>
  <p:transition spd="slow">
    <p:diamond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D443A-D298-40AB-BDEA-09CEC41A9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824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E5A0C-7BBB-4712-B2E3-338EB6F75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27807"/>
      </p:ext>
    </p:extLst>
  </p:cSld>
  <p:clrMapOvr>
    <a:masterClrMapping/>
  </p:clrMapOvr>
  <p:transition spd="slow">
    <p:diamond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5787-BBF7-4718-A94A-281D3846F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58739"/>
      </p:ext>
    </p:extLst>
  </p:cSld>
  <p:clrMapOvr>
    <a:masterClrMapping/>
  </p:clrMapOvr>
  <p:transition spd="slow">
    <p:diamond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DEDC2-51DC-4E86-B722-1FA8CD2A8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828698"/>
      </p:ext>
    </p:extLst>
  </p:cSld>
  <p:clrMapOvr>
    <a:masterClrMapping/>
  </p:clrMapOvr>
  <p:transition spd="slow">
    <p:diamond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B87FE-2EF9-402A-905C-ACA353771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413325"/>
      </p:ext>
    </p:extLst>
  </p:cSld>
  <p:clrMapOvr>
    <a:masterClrMapping/>
  </p:clrMapOvr>
  <p:transition spd="slow">
    <p:diamond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83B0D-0256-4E37-9612-25C06A2F0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00506"/>
      </p:ext>
    </p:extLst>
  </p:cSld>
  <p:clrMapOvr>
    <a:masterClrMapping/>
  </p:clrMapOvr>
  <p:transition spd="slow">
    <p:diamond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DFF35-B727-43A5-B6DF-88EE96806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82993"/>
      </p:ext>
    </p:extLst>
  </p:cSld>
  <p:clrMapOvr>
    <a:masterClrMapping/>
  </p:clrMapOvr>
  <p:transition spd="slow">
    <p:diamond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01D09-CF05-4DAE-BCED-27104ED06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422979"/>
      </p:ext>
    </p:extLst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21BA1-0EEA-4605-B61E-C7476FAB4FE4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E1D85-1BDF-4D00-B822-2224DCA8E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37242"/>
      </p:ext>
    </p:extLst>
  </p:cSld>
  <p:clrMapOvr>
    <a:masterClrMapping/>
  </p:clrMapOvr>
  <p:transition spd="slow">
    <p:diamond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939B8-C14A-4924-BBBF-28480246A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213157"/>
      </p:ext>
    </p:extLst>
  </p:cSld>
  <p:clrMapOvr>
    <a:masterClrMapping/>
  </p:clrMapOvr>
  <p:transition spd="slow">
    <p:diamond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BB99-BBED-4171-9291-CA8148F09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867154"/>
      </p:ext>
    </p:extLst>
  </p:cSld>
  <p:clrMapOvr>
    <a:masterClrMapping/>
  </p:clrMapOvr>
  <p:transition spd="slow">
    <p:diamond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618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18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28502-F1AE-4EDC-905C-45781DC39340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82B36-5483-4C22-9363-78AC396AD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46251"/>
      </p:ext>
    </p:extLst>
  </p:cSld>
  <p:clrMapOvr>
    <a:masterClrMapping/>
  </p:clrMapOvr>
  <p:transition spd="slow">
    <p:diamond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B1DEA-FA7E-46E7-94BC-3C7F86838DBF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C1FF-0E58-4FCC-B4B0-90472EE50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46234"/>
      </p:ext>
    </p:extLst>
  </p:cSld>
  <p:clrMapOvr>
    <a:masterClrMapping/>
  </p:clrMapOvr>
  <p:transition spd="slow">
    <p:diamond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A4DA8-C171-4433-8CC3-E818A5D943D7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9D7F5-C39F-4BB3-820F-FC8A610E2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79014"/>
      </p:ext>
    </p:extLst>
  </p:cSld>
  <p:clrMapOvr>
    <a:masterClrMapping/>
  </p:clrMapOvr>
  <p:transition spd="slow">
    <p:diamond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E59B8-64A1-4726-8618-FC53E8C3DAA9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AE636-0446-49CF-8EE8-17AF17F25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6361"/>
      </p:ext>
    </p:extLst>
  </p:cSld>
  <p:clrMapOvr>
    <a:masterClrMapping/>
  </p:clrMapOvr>
  <p:transition spd="slow">
    <p:diamond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846D3-25E7-4075-9C89-44A120EE24C4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7620A-F74B-4217-BA18-C8771ABFC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86632"/>
      </p:ext>
    </p:extLst>
  </p:cSld>
  <p:clrMapOvr>
    <a:masterClrMapping/>
  </p:clrMapOvr>
  <p:transition spd="slow">
    <p:diamond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4D69E-FEA4-44D2-8AA0-615126A44B0F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99E72-E7E1-42EC-A503-7FCD34312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04517"/>
      </p:ext>
    </p:extLst>
  </p:cSld>
  <p:clrMapOvr>
    <a:masterClrMapping/>
  </p:clrMapOvr>
  <p:transition spd="slow">
    <p:diamond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147DF-0F51-4AD2-AE88-8089FB4D905F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3742D-F6D7-42C5-9DB9-99B71DB07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08259"/>
      </p:ext>
    </p:extLst>
  </p:cSld>
  <p:clrMapOvr>
    <a:masterClrMapping/>
  </p:clrMapOvr>
  <p:transition spd="slow">
    <p:diamond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929-0CC9-4B61-93B6-E5A8D630B811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D1F83-D64B-446B-818C-7A4AE65B5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43588"/>
      </p:ext>
    </p:extLst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88124-AB47-4F75-AC8A-B6649F2C9AAF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02B2B-14F1-49C5-9BC2-9660A8C01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80325"/>
      </p:ext>
    </p:extLst>
  </p:cSld>
  <p:clrMapOvr>
    <a:masterClrMapping/>
  </p:clrMapOvr>
  <p:transition spd="slow">
    <p:diamond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2EFEA-659E-4AF4-A458-21A4460299EA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6028C-EFEE-4137-9FFA-23F110655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9391"/>
      </p:ext>
    </p:extLst>
  </p:cSld>
  <p:clrMapOvr>
    <a:masterClrMapping/>
  </p:clrMapOvr>
  <p:transition spd="slow">
    <p:diamond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F5A76-F8BE-4C91-A9D8-D5D64E90D909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8D774-9E5A-4830-888C-C9082C3A2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83337"/>
      </p:ext>
    </p:extLst>
  </p:cSld>
  <p:clrMapOvr>
    <a:masterClrMapping/>
  </p:clrMapOvr>
  <p:transition spd="slow">
    <p:diamond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751DD-8ADF-4C85-884B-A90828028C22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C722A-FDDC-4191-955E-FB2896743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22806"/>
      </p:ext>
    </p:extLst>
  </p:cSld>
  <p:clrMapOvr>
    <a:masterClrMapping/>
  </p:clrMapOvr>
  <p:transition spd="slow">
    <p:diamond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792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92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C3C9E-49B0-4008-82EA-6FF716445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480580"/>
      </p:ext>
    </p:extLst>
  </p:cSld>
  <p:clrMapOvr>
    <a:masterClrMapping/>
  </p:clrMapOvr>
  <p:transition spd="slow">
    <p:diamond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29A73-8E28-44CB-B826-5423F01A9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584515"/>
      </p:ext>
    </p:extLst>
  </p:cSld>
  <p:clrMapOvr>
    <a:masterClrMapping/>
  </p:clrMapOvr>
  <p:transition spd="slow">
    <p:diamond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14C7C-71CA-45FD-B672-7CEA861A9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73960"/>
      </p:ext>
    </p:extLst>
  </p:cSld>
  <p:clrMapOvr>
    <a:masterClrMapping/>
  </p:clrMapOvr>
  <p:transition spd="slow">
    <p:diamond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8DB09-1A0B-48A2-883A-A8D6378C3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584001"/>
      </p:ext>
    </p:extLst>
  </p:cSld>
  <p:clrMapOvr>
    <a:masterClrMapping/>
  </p:clrMapOvr>
  <p:transition spd="slow">
    <p:diamond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B0D45-0A0E-40EE-BE59-15962D888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904302"/>
      </p:ext>
    </p:extLst>
  </p:cSld>
  <p:clrMapOvr>
    <a:masterClrMapping/>
  </p:clrMapOvr>
  <p:transition spd="slow">
    <p:diamond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E508F-C701-4959-BA00-48F123384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853422"/>
      </p:ext>
    </p:extLst>
  </p:cSld>
  <p:clrMapOvr>
    <a:masterClrMapping/>
  </p:clrMapOvr>
  <p:transition spd="slow">
    <p:diamond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3D84-92F6-4B02-8056-58AECCC45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57165"/>
      </p:ext>
    </p:extLst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8F7FA-7F48-40A6-9880-4C893CE5C93A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B5E6B-CA28-4BAC-A76B-DD8F91AA8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18818"/>
      </p:ext>
    </p:extLst>
  </p:cSld>
  <p:clrMapOvr>
    <a:masterClrMapping/>
  </p:clrMapOvr>
  <p:transition spd="slow">
    <p:diamond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6897B-8535-4C42-82D5-A98DFE67C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962160"/>
      </p:ext>
    </p:extLst>
  </p:cSld>
  <p:clrMapOvr>
    <a:masterClrMapping/>
  </p:clrMapOvr>
  <p:transition spd="slow">
    <p:diamond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972B2-062B-40E4-98F5-887AEC647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34187"/>
      </p:ext>
    </p:extLst>
  </p:cSld>
  <p:clrMapOvr>
    <a:masterClrMapping/>
  </p:clrMapOvr>
  <p:transition spd="slow">
    <p:diamond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15B63-BE30-47B5-A140-38D555CB0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36381"/>
      </p:ext>
    </p:extLst>
  </p:cSld>
  <p:clrMapOvr>
    <a:masterClrMapping/>
  </p:clrMapOvr>
  <p:transition spd="slow">
    <p:diamond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7C8CD-A277-48F2-8AB4-61EAB65DA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45402"/>
      </p:ext>
    </p:extLst>
  </p:cSld>
  <p:clrMapOvr>
    <a:masterClrMapping/>
  </p:clrMapOvr>
  <p:transition spd="slow">
    <p:diamond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3" y="1809"/>
                          <a:ext cx="3672" cy="2049"/>
                          <a:chOff x="8" y="1813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7" y="2867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>
                              <a:latin typeface="+mn-lt"/>
                            </a:endParaRPr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>
                              <a:latin typeface="+mn-lt"/>
                            </a:endParaRPr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>
                              <a:latin typeface="+mn-lt"/>
                            </a:endParaRPr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>
                              <a:latin typeface="+mn-lt"/>
                            </a:endParaRPr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>
                              <a:latin typeface="+mn-lt"/>
                            </a:endParaRPr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>
                              <a:latin typeface="+mn-lt"/>
                            </a:endParaRPr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9" y="1863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>
                              <a:latin typeface="+mn-lt"/>
                            </a:endParaRPr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>
                              <a:latin typeface="+mn-lt"/>
                            </a:endParaRPr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1" y="1534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>
                              <a:latin typeface="+mn-lt"/>
                            </a:endParaRPr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6" y="1355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>
                              <a:latin typeface="+mn-lt"/>
                            </a:endParaRPr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>
                              <a:latin typeface="+mn-lt"/>
                            </a:endParaRPr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1" y="1000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>
                              <a:latin typeface="+mn-lt"/>
                            </a:endParaRPr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17"/>
              <a:ext cx="3325" cy="2957"/>
              <a:chOff x="16" y="1317"/>
              <a:chExt cx="3325" cy="2957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66" y="1317"/>
                <a:ext cx="260" cy="297"/>
                <a:chOff x="3044" y="1265"/>
                <a:chExt cx="365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4" y="1468"/>
                  <a:ext cx="283" cy="1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1" y="1375"/>
                  <a:ext cx="226" cy="223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5" y="1365"/>
                  <a:ext cx="161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1" y="1272"/>
                  <a:ext cx="202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</p:grpSp>
      <p:sp>
        <p:nvSpPr>
          <p:cNvPr id="192638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92639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2AAD2287-73F5-470C-895A-F7C6871D8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799245"/>
      </p:ext>
    </p:extLst>
  </p:cSld>
  <p:clrMapOvr>
    <a:masterClrMapping/>
  </p:clrMapOvr>
  <p:transition spd="slow">
    <p:diamond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66862-461A-49F7-9398-DDC1DC6E7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94570"/>
      </p:ext>
    </p:extLst>
  </p:cSld>
  <p:clrMapOvr>
    <a:masterClrMapping/>
  </p:clrMapOvr>
  <p:transition spd="slow">
    <p:diamond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77932-EE28-4723-8A06-714856900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749803"/>
      </p:ext>
    </p:extLst>
  </p:cSld>
  <p:clrMapOvr>
    <a:masterClrMapping/>
  </p:clrMapOvr>
  <p:transition spd="slow">
    <p:diamond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3403F-BA4A-42E8-B853-941ADFEF7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273640"/>
      </p:ext>
    </p:extLst>
  </p:cSld>
  <p:clrMapOvr>
    <a:masterClrMapping/>
  </p:clrMapOvr>
  <p:transition spd="slow">
    <p:diamond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5B88A-7C51-40C6-8F51-BE6DB2CA3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11117"/>
      </p:ext>
    </p:extLst>
  </p:cSld>
  <p:clrMapOvr>
    <a:masterClrMapping/>
  </p:clrMapOvr>
  <p:transition spd="slow">
    <p:diamond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7340F-87BE-4150-BE04-AFD548C91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05680"/>
      </p:ext>
    </p:extLst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6CE84-4ADB-45A9-AADB-876C0C276FF6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71E9C-6AB8-47DD-ABD8-86F073952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84007"/>
      </p:ext>
    </p:extLst>
  </p:cSld>
  <p:clrMapOvr>
    <a:masterClrMapping/>
  </p:clrMapOvr>
  <p:transition spd="slow">
    <p:diamond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EACBC-A9FD-4B67-BB38-2BA33A1B4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016307"/>
      </p:ext>
    </p:extLst>
  </p:cSld>
  <p:clrMapOvr>
    <a:masterClrMapping/>
  </p:clrMapOvr>
  <p:transition spd="slow">
    <p:diamond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402DE-43C7-465D-9E26-F4A14E7C9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03954"/>
      </p:ext>
    </p:extLst>
  </p:cSld>
  <p:clrMapOvr>
    <a:masterClrMapping/>
  </p:clrMapOvr>
  <p:transition spd="slow">
    <p:diamond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B58BA-3E4B-4E3F-96BB-382411E53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04491"/>
      </p:ext>
    </p:extLst>
  </p:cSld>
  <p:clrMapOvr>
    <a:masterClrMapping/>
  </p:clrMapOvr>
  <p:transition spd="slow">
    <p:diamond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877F7-5903-4810-9A7A-1D84303B9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77672"/>
      </p:ext>
    </p:extLst>
  </p:cSld>
  <p:clrMapOvr>
    <a:masterClrMapping/>
  </p:clrMapOvr>
  <p:transition spd="slow">
    <p:diamond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B046C-DCDA-4310-8347-927087302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2146"/>
      </p:ext>
    </p:extLst>
  </p:cSld>
  <p:clrMapOvr>
    <a:masterClrMapping/>
  </p:clrMapOvr>
  <p:transition spd="slow">
    <p:diamond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3658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658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B6249-564D-4C05-9B6C-FF2D8CC7A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121253"/>
      </p:ext>
    </p:extLst>
  </p:cSld>
  <p:clrMapOvr>
    <a:masterClrMapping/>
  </p:clrMapOvr>
  <p:transition spd="slow">
    <p:diamond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711E6-6FE4-446D-9106-874481E78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92024"/>
      </p:ext>
    </p:extLst>
  </p:cSld>
  <p:clrMapOvr>
    <a:masterClrMapping/>
  </p:clrMapOvr>
  <p:transition spd="slow">
    <p:diamond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C1DEA-709A-461C-9F0F-85886F51A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958926"/>
      </p:ext>
    </p:extLst>
  </p:cSld>
  <p:clrMapOvr>
    <a:masterClrMapping/>
  </p:clrMapOvr>
  <p:transition spd="slow">
    <p:diamond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E912D-637D-4C25-A248-E4E6B6622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684625"/>
      </p:ext>
    </p:extLst>
  </p:cSld>
  <p:clrMapOvr>
    <a:masterClrMapping/>
  </p:clrMapOvr>
  <p:transition spd="slow">
    <p:diamond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26DB-F483-4439-87E9-1B396349B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600873"/>
      </p:ext>
    </p:extLst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D1AD0-5D61-4B9C-ABDF-8DEC24280099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B3E4F-44D7-4056-992F-0A652D4B9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56180"/>
      </p:ext>
    </p:extLst>
  </p:cSld>
  <p:clrMapOvr>
    <a:masterClrMapping/>
  </p:clrMapOvr>
  <p:transition spd="slow">
    <p:diamond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9635C-5D3D-4A14-81A0-7A3D8703A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986327"/>
      </p:ext>
    </p:extLst>
  </p:cSld>
  <p:clrMapOvr>
    <a:masterClrMapping/>
  </p:clrMapOvr>
  <p:transition spd="slow">
    <p:diamond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DE1D9-9907-42C8-AA47-9BDA5F4EA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14981"/>
      </p:ext>
    </p:extLst>
  </p:cSld>
  <p:clrMapOvr>
    <a:masterClrMapping/>
  </p:clrMapOvr>
  <p:transition spd="slow">
    <p:diamond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037E9-DD4D-4ABB-BCF6-29F477658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711237"/>
      </p:ext>
    </p:extLst>
  </p:cSld>
  <p:clrMapOvr>
    <a:masterClrMapping/>
  </p:clrMapOvr>
  <p:transition spd="slow">
    <p:diamond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ACBBF-E109-4B0B-9987-2DDF1B575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992104"/>
      </p:ext>
    </p:extLst>
  </p:cSld>
  <p:clrMapOvr>
    <a:masterClrMapping/>
  </p:clrMapOvr>
  <p:transition spd="slow">
    <p:diamond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D8B4C-90C7-4B7F-8EDE-53131883F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79977"/>
      </p:ext>
    </p:extLst>
  </p:cSld>
  <p:clrMapOvr>
    <a:masterClrMapping/>
  </p:clrMapOvr>
  <p:transition spd="slow">
    <p:diamond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ECE1-6125-46BB-AFF9-6D24B9F7C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55"/>
      </p:ext>
    </p:extLst>
  </p:cSld>
  <p:clrMapOvr>
    <a:masterClrMapping/>
  </p:clrMapOvr>
  <p:transition spd="slow">
    <p:diamond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732F9-E382-43C1-B9A9-998BFDBFC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3144"/>
      </p:ext>
    </p:extLst>
  </p:cSld>
  <p:clrMapOvr>
    <a:masterClrMapping/>
  </p:clrMapOvr>
  <p:transition spd="slow">
    <p:diamond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CE740-95F6-4D9D-BE3B-ED892FF36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809943"/>
      </p:ext>
    </p:extLst>
  </p:cSld>
  <p:clrMapOvr>
    <a:masterClrMapping/>
  </p:clrMapOvr>
  <p:transition spd="slow">
    <p:diamond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A5559-92C7-40F7-B6CA-4FD311110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699764"/>
      </p:ext>
    </p:extLst>
  </p:cSld>
  <p:clrMapOvr>
    <a:masterClrMapping/>
  </p:clrMapOvr>
  <p:transition spd="slow">
    <p:diamond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03827-7BDA-44C1-94BB-5CCFF972C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8448"/>
      </p:ext>
    </p:extLst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13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13" Type="http://schemas.openxmlformats.org/officeDocument/2006/relationships/slideLayout" Target="../slideLayouts/slideLayout275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274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67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Relationship Id="rId14" Type="http://schemas.openxmlformats.org/officeDocument/2006/relationships/slideLayout" Target="../slideLayouts/slideLayout27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5" Type="http://schemas.openxmlformats.org/officeDocument/2006/relationships/theme" Target="../theme/theme27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slideLayout" Target="../slideLayouts/slideLayout314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2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21.xml"/><Relationship Id="rId12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16.xml"/><Relationship Id="rId1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20.xml"/><Relationship Id="rId11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18.xml"/><Relationship Id="rId9" Type="http://schemas.openxmlformats.org/officeDocument/2006/relationships/slideLayout" Target="../slideLayouts/slideLayout323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4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3.xml"/><Relationship Id="rId12" Type="http://schemas.openxmlformats.org/officeDocument/2006/relationships/slideLayout" Target="../slideLayouts/slideLayout338.xml"/><Relationship Id="rId2" Type="http://schemas.openxmlformats.org/officeDocument/2006/relationships/slideLayout" Target="../slideLayouts/slideLayout328.xml"/><Relationship Id="rId1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32.xml"/><Relationship Id="rId11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F5C93A0-76ED-4F5C-9F68-7B170BCE7FBC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AF94F01-376A-4F1A-9F03-8DF7561C7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107" r:id="rId1"/>
    <p:sldLayoutId id="2147485865" r:id="rId2"/>
    <p:sldLayoutId id="2147485866" r:id="rId3"/>
    <p:sldLayoutId id="2147485867" r:id="rId4"/>
    <p:sldLayoutId id="2147485868" r:id="rId5"/>
    <p:sldLayoutId id="2147485869" r:id="rId6"/>
    <p:sldLayoutId id="2147485870" r:id="rId7"/>
    <p:sldLayoutId id="2147485871" r:id="rId8"/>
    <p:sldLayoutId id="2147485872" r:id="rId9"/>
    <p:sldLayoutId id="2147485873" r:id="rId10"/>
    <p:sldLayoutId id="2147485874" r:id="rId11"/>
    <p:sldLayoutId id="2147485875" r:id="rId12"/>
    <p:sldLayoutId id="2147485876" r:id="rId13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4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878247-DB63-49C5-ABFE-84D46B72F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955" r:id="rId1"/>
    <p:sldLayoutId id="2147485956" r:id="rId2"/>
    <p:sldLayoutId id="2147486123" r:id="rId3"/>
    <p:sldLayoutId id="2147485957" r:id="rId4"/>
    <p:sldLayoutId id="2147485958" r:id="rId5"/>
    <p:sldLayoutId id="2147485959" r:id="rId6"/>
    <p:sldLayoutId id="2147485960" r:id="rId7"/>
    <p:sldLayoutId id="2147485961" r:id="rId8"/>
    <p:sldLayoutId id="2147485962" r:id="rId9"/>
    <p:sldLayoutId id="2147485963" r:id="rId10"/>
    <p:sldLayoutId id="2147485964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7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F43138E-B3AC-4438-9588-2715EC7CB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4" r:id="rId1"/>
    <p:sldLayoutId id="2147485965" r:id="rId2"/>
    <p:sldLayoutId id="2147486125" r:id="rId3"/>
    <p:sldLayoutId id="2147485966" r:id="rId4"/>
    <p:sldLayoutId id="2147485967" r:id="rId5"/>
    <p:sldLayoutId id="2147485968" r:id="rId6"/>
    <p:sldLayoutId id="2147485969" r:id="rId7"/>
    <p:sldLayoutId id="2147485970" r:id="rId8"/>
    <p:sldLayoutId id="2147486126" r:id="rId9"/>
    <p:sldLayoutId id="2147485971" r:id="rId10"/>
    <p:sldLayoutId id="2147486127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A3FFCD"/>
        </a:buClr>
        <a:buSzPct val="80000"/>
        <a:buFont typeface="Wingdings 2" pitchFamily="18" charset="2"/>
        <a:buChar char=""/>
        <a:defRPr sz="2300" kern="1200">
          <a:solidFill>
            <a:srgbClr val="6CA579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A3FFCD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A3FFCD"/>
        </a:buClr>
        <a:buSzPct val="80000"/>
        <a:buFont typeface="Wingdings 2" pitchFamily="18" charset="2"/>
        <a:buChar char=""/>
        <a:defRPr sz="2000" kern="1200">
          <a:solidFill>
            <a:srgbClr val="6CA579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A3FFCD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29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4C5D456-4CF5-4456-A78C-96286E66C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8" r:id="rId1"/>
    <p:sldLayoutId id="2147485972" r:id="rId2"/>
    <p:sldLayoutId id="2147486129" r:id="rId3"/>
    <p:sldLayoutId id="2147485973" r:id="rId4"/>
    <p:sldLayoutId id="2147486130" r:id="rId5"/>
    <p:sldLayoutId id="2147485974" r:id="rId6"/>
    <p:sldLayoutId id="2147486131" r:id="rId7"/>
    <p:sldLayoutId id="2147486132" r:id="rId8"/>
    <p:sldLayoutId id="2147486133" r:id="rId9"/>
    <p:sldLayoutId id="2147485975" r:id="rId10"/>
    <p:sldLayoutId id="2147485976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D05B3B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D05B3B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D05B3B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D05B3B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D05B3B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D05B3B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D05B3B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D05B3B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D05B3B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55A22A4E-531D-4CCA-970B-D6E609F0F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2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134" r:id="rId1"/>
    <p:sldLayoutId id="2147486135" r:id="rId2"/>
    <p:sldLayoutId id="2147486136" r:id="rId3"/>
    <p:sldLayoutId id="2147486137" r:id="rId4"/>
    <p:sldLayoutId id="2147486138" r:id="rId5"/>
    <p:sldLayoutId id="2147486139" r:id="rId6"/>
    <p:sldLayoutId id="2147485977" r:id="rId7"/>
    <p:sldLayoutId id="2147486140" r:id="rId8"/>
    <p:sldLayoutId id="2147486141" r:id="rId9"/>
    <p:sldLayoutId id="2147485978" r:id="rId10"/>
    <p:sldLayoutId id="2147485979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B4CCDF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B4CCDF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B4CCDF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B4CCDF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B4CCDF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B4CCDF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B4CCDF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B4CCDF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B4CCDF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EAED5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EAED5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EAED5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34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04580A-3134-41E9-AEA5-E05E1D87E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434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42" r:id="rId1"/>
    <p:sldLayoutId id="2147485980" r:id="rId2"/>
    <p:sldLayoutId id="2147486143" r:id="rId3"/>
    <p:sldLayoutId id="2147485981" r:id="rId4"/>
    <p:sldLayoutId id="2147485982" r:id="rId5"/>
    <p:sldLayoutId id="2147485983" r:id="rId6"/>
    <p:sldLayoutId id="2147485984" r:id="rId7"/>
    <p:sldLayoutId id="2147485985" r:id="rId8"/>
    <p:sldLayoutId id="2147486144" r:id="rId9"/>
    <p:sldLayoutId id="2147485986" r:id="rId10"/>
    <p:sldLayoutId id="2147485987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7817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818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818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818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818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818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818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818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781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D0900DC-5013-4E5C-8D2D-2B20E397730E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1781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C0D595D-58D2-4E9B-8F09-AA1E44F53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819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819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145" r:id="rId1"/>
    <p:sldLayoutId id="2147485988" r:id="rId2"/>
    <p:sldLayoutId id="2147485989" r:id="rId3"/>
    <p:sldLayoutId id="2147485990" r:id="rId4"/>
    <p:sldLayoutId id="2147485991" r:id="rId5"/>
    <p:sldLayoutId id="2147485992" r:id="rId6"/>
    <p:sldLayoutId id="2147485993" r:id="rId7"/>
    <p:sldLayoutId id="2147485994" r:id="rId8"/>
    <p:sldLayoutId id="2147485995" r:id="rId9"/>
    <p:sldLayoutId id="2147485996" r:id="rId10"/>
    <p:sldLayoutId id="2147485997" r:id="rId11"/>
  </p:sldLayoutIdLst>
  <p:transition spd="slow">
    <p:diamond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355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1639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355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2355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1640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55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2355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355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307185F-F8EE-4D1E-8783-EDA2DABFB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55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146" r:id="rId1"/>
    <p:sldLayoutId id="2147485998" r:id="rId2"/>
    <p:sldLayoutId id="2147485999" r:id="rId3"/>
    <p:sldLayoutId id="2147486000" r:id="rId4"/>
    <p:sldLayoutId id="2147486001" r:id="rId5"/>
    <p:sldLayoutId id="2147486002" r:id="rId6"/>
    <p:sldLayoutId id="2147486003" r:id="rId7"/>
    <p:sldLayoutId id="2147486004" r:id="rId8"/>
    <p:sldLayoutId id="2147486005" r:id="rId9"/>
    <p:sldLayoutId id="2147486006" r:id="rId10"/>
    <p:sldLayoutId id="2147486007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6C025A30-654D-4A06-A334-F8B69FC79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147" r:id="rId1"/>
    <p:sldLayoutId id="2147486008" r:id="rId2"/>
    <p:sldLayoutId id="2147486009" r:id="rId3"/>
    <p:sldLayoutId id="2147486010" r:id="rId4"/>
    <p:sldLayoutId id="2147486011" r:id="rId5"/>
    <p:sldLayoutId id="2147486012" r:id="rId6"/>
    <p:sldLayoutId id="2147486013" r:id="rId7"/>
    <p:sldLayoutId id="2147486014" r:id="rId8"/>
    <p:sldLayoutId id="2147486015" r:id="rId9"/>
    <p:sldLayoutId id="2147486016" r:id="rId10"/>
    <p:sldLayoutId id="2147486017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43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114B13-3185-4324-9202-B18B26570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018" r:id="rId1"/>
    <p:sldLayoutId id="2147486019" r:id="rId2"/>
    <p:sldLayoutId id="2147486148" r:id="rId3"/>
    <p:sldLayoutId id="2147486020" r:id="rId4"/>
    <p:sldLayoutId id="2147486021" r:id="rId5"/>
    <p:sldLayoutId id="2147486022" r:id="rId6"/>
    <p:sldLayoutId id="2147486023" r:id="rId7"/>
    <p:sldLayoutId id="2147486024" r:id="rId8"/>
    <p:sldLayoutId id="2147486025" r:id="rId9"/>
    <p:sldLayoutId id="2147486026" r:id="rId10"/>
    <p:sldLayoutId id="2147486027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462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FE26A53-4927-4928-8F47-7B01FA03D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49" r:id="rId1"/>
    <p:sldLayoutId id="2147486028" r:id="rId2"/>
    <p:sldLayoutId id="2147486150" r:id="rId3"/>
    <p:sldLayoutId id="2147486029" r:id="rId4"/>
    <p:sldLayoutId id="2147486030" r:id="rId5"/>
    <p:sldLayoutId id="2147486031" r:id="rId6"/>
    <p:sldLayoutId id="2147486032" r:id="rId7"/>
    <p:sldLayoutId id="2147486033" r:id="rId8"/>
    <p:sldLayoutId id="2147486151" r:id="rId9"/>
    <p:sldLayoutId id="2147486034" r:id="rId10"/>
    <p:sldLayoutId id="2147486152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A3FFCD"/>
        </a:buClr>
        <a:buSzPct val="80000"/>
        <a:buFont typeface="Wingdings 2" pitchFamily="18" charset="2"/>
        <a:buChar char=""/>
        <a:defRPr sz="2300" kern="1200">
          <a:solidFill>
            <a:srgbClr val="6CA579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A3FFCD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A3FFCD"/>
        </a:buClr>
        <a:buSzPct val="80000"/>
        <a:buFont typeface="Wingdings 2" pitchFamily="18" charset="2"/>
        <a:buChar char=""/>
        <a:defRPr sz="2000" kern="1200">
          <a:solidFill>
            <a:srgbClr val="6CA579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A3FFCD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2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2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30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3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3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3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28D9DDA-ED14-46EF-99AA-08EB3B829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108" r:id="rId1"/>
    <p:sldLayoutId id="2147485877" r:id="rId2"/>
    <p:sldLayoutId id="2147485878" r:id="rId3"/>
    <p:sldLayoutId id="2147485879" r:id="rId4"/>
    <p:sldLayoutId id="2147485880" r:id="rId5"/>
    <p:sldLayoutId id="2147485881" r:id="rId6"/>
    <p:sldLayoutId id="2147485882" r:id="rId7"/>
    <p:sldLayoutId id="2147485883" r:id="rId8"/>
    <p:sldLayoutId id="2147485884" r:id="rId9"/>
    <p:sldLayoutId id="2147485885" r:id="rId10"/>
    <p:sldLayoutId id="2147485886" r:id="rId11"/>
    <p:sldLayoutId id="2147485887" r:id="rId12"/>
    <p:sldLayoutId id="2147485888" r:id="rId13"/>
    <p:sldLayoutId id="2147486109" r:id="rId14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9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5071269F-1446-4E7A-9CFA-1647B5026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3" r:id="rId1"/>
    <p:sldLayoutId id="2147486035" r:id="rId2"/>
    <p:sldLayoutId id="2147486154" r:id="rId3"/>
    <p:sldLayoutId id="2147486036" r:id="rId4"/>
    <p:sldLayoutId id="2147486155" r:id="rId5"/>
    <p:sldLayoutId id="2147486037" r:id="rId6"/>
    <p:sldLayoutId id="2147486156" r:id="rId7"/>
    <p:sldLayoutId id="2147486157" r:id="rId8"/>
    <p:sldLayoutId id="2147486158" r:id="rId9"/>
    <p:sldLayoutId id="2147486038" r:id="rId10"/>
    <p:sldLayoutId id="2147486039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D05B3B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D05B3B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D05B3B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D05B3B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D05B3B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D05B3B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D05B3B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D05B3B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D05B3B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F41C0DBD-5786-44FC-B593-DE3F16B7B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1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159" r:id="rId1"/>
    <p:sldLayoutId id="2147486160" r:id="rId2"/>
    <p:sldLayoutId id="2147486161" r:id="rId3"/>
    <p:sldLayoutId id="2147486162" r:id="rId4"/>
    <p:sldLayoutId id="2147486163" r:id="rId5"/>
    <p:sldLayoutId id="2147486164" r:id="rId6"/>
    <p:sldLayoutId id="2147486040" r:id="rId7"/>
    <p:sldLayoutId id="2147486165" r:id="rId8"/>
    <p:sldLayoutId id="2147486166" r:id="rId9"/>
    <p:sldLayoutId id="2147486041" r:id="rId10"/>
    <p:sldLayoutId id="2147486042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DE8CD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53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25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03C768-4C3C-4C73-A0F4-A4AE68AD5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253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67" r:id="rId1"/>
    <p:sldLayoutId id="2147486043" r:id="rId2"/>
    <p:sldLayoutId id="2147486168" r:id="rId3"/>
    <p:sldLayoutId id="2147486044" r:id="rId4"/>
    <p:sldLayoutId id="2147486045" r:id="rId5"/>
    <p:sldLayoutId id="2147486046" r:id="rId6"/>
    <p:sldLayoutId id="2147486047" r:id="rId7"/>
    <p:sldLayoutId id="2147486048" r:id="rId8"/>
    <p:sldLayoutId id="2147486169" r:id="rId9"/>
    <p:sldLayoutId id="2147486049" r:id="rId10"/>
    <p:sldLayoutId id="2147486050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846066C-5C16-4042-8EB3-C9E27C17EC3B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26FADFA-BF42-4681-9187-B84546FD6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170" r:id="rId1"/>
    <p:sldLayoutId id="2147486051" r:id="rId2"/>
    <p:sldLayoutId id="2147486052" r:id="rId3"/>
    <p:sldLayoutId id="2147486053" r:id="rId4"/>
    <p:sldLayoutId id="2147486054" r:id="rId5"/>
    <p:sldLayoutId id="2147486055" r:id="rId6"/>
    <p:sldLayoutId id="2147486056" r:id="rId7"/>
    <p:sldLayoutId id="2147486057" r:id="rId8"/>
    <p:sldLayoutId id="2147486058" r:id="rId9"/>
    <p:sldLayoutId id="2147486059" r:id="rId10"/>
    <p:sldLayoutId id="2147486060" r:id="rId11"/>
    <p:sldLayoutId id="2147486061" r:id="rId12"/>
    <p:sldLayoutId id="2147486062" r:id="rId13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2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2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30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3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3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3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B9E236D-B565-4DE9-B1A6-7E4B7D881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171" r:id="rId1"/>
    <p:sldLayoutId id="2147486063" r:id="rId2"/>
    <p:sldLayoutId id="2147486064" r:id="rId3"/>
    <p:sldLayoutId id="2147486065" r:id="rId4"/>
    <p:sldLayoutId id="2147486066" r:id="rId5"/>
    <p:sldLayoutId id="2147486067" r:id="rId6"/>
    <p:sldLayoutId id="2147486068" r:id="rId7"/>
    <p:sldLayoutId id="2147486069" r:id="rId8"/>
    <p:sldLayoutId id="2147486070" r:id="rId9"/>
    <p:sldLayoutId id="2147486071" r:id="rId10"/>
    <p:sldLayoutId id="2147486072" r:id="rId11"/>
    <p:sldLayoutId id="2147486073" r:id="rId12"/>
    <p:sldLayoutId id="2147486074" r:id="rId13"/>
    <p:sldLayoutId id="2147486172" r:id="rId14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60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0F9CA06-1365-4431-808A-443824874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173" r:id="rId1"/>
    <p:sldLayoutId id="2147486174" r:id="rId2"/>
    <p:sldLayoutId id="2147486175" r:id="rId3"/>
    <p:sldLayoutId id="2147486075" r:id="rId4"/>
    <p:sldLayoutId id="2147486176" r:id="rId5"/>
    <p:sldLayoutId id="2147486076" r:id="rId6"/>
    <p:sldLayoutId id="2147486077" r:id="rId7"/>
    <p:sldLayoutId id="2147486177" r:id="rId8"/>
    <p:sldLayoutId id="2147486178" r:id="rId9"/>
    <p:sldLayoutId id="2147486078" r:id="rId10"/>
    <p:sldLayoutId id="2147486079" r:id="rId11"/>
    <p:sldLayoutId id="2147486179" r:id="rId12"/>
  </p:sldLayoutIdLst>
  <p:transition spd="slow">
    <p:diamond/>
  </p:transition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6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0C6093-A8C3-441B-BF1C-5A4183798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080" r:id="rId1"/>
    <p:sldLayoutId id="2147486081" r:id="rId2"/>
    <p:sldLayoutId id="2147486180" r:id="rId3"/>
    <p:sldLayoutId id="2147486082" r:id="rId4"/>
    <p:sldLayoutId id="2147486083" r:id="rId5"/>
    <p:sldLayoutId id="2147486084" r:id="rId6"/>
    <p:sldLayoutId id="2147486085" r:id="rId7"/>
    <p:sldLayoutId id="2147486086" r:id="rId8"/>
    <p:sldLayoutId id="2147486087" r:id="rId9"/>
    <p:sldLayoutId id="2147486088" r:id="rId10"/>
    <p:sldLayoutId id="2147486089" r:id="rId11"/>
    <p:sldLayoutId id="2147486090" r:id="rId12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E981CAE-816C-4857-8C12-193984AFF3BE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499EB72-939B-477D-92A7-7A7DE7A17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181" r:id="rId1"/>
    <p:sldLayoutId id="2147486182" r:id="rId2"/>
    <p:sldLayoutId id="2147486183" r:id="rId3"/>
    <p:sldLayoutId id="2147486184" r:id="rId4"/>
    <p:sldLayoutId id="2147486185" r:id="rId5"/>
    <p:sldLayoutId id="2147486186" r:id="rId6"/>
    <p:sldLayoutId id="2147486187" r:id="rId7"/>
    <p:sldLayoutId id="2147486188" r:id="rId8"/>
    <p:sldLayoutId id="2147486189" r:id="rId9"/>
    <p:sldLayoutId id="2147486190" r:id="rId10"/>
    <p:sldLayoutId id="2147486191" r:id="rId11"/>
    <p:sldLayoutId id="2147486192" r:id="rId12"/>
    <p:sldLayoutId id="2147486193" r:id="rId13"/>
    <p:sldLayoutId id="2147486194" r:id="rId14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867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7B55817-CDD5-4200-A2D1-A9AC6982C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195" r:id="rId1"/>
    <p:sldLayoutId id="2147486196" r:id="rId2"/>
    <p:sldLayoutId id="2147486197" r:id="rId3"/>
    <p:sldLayoutId id="2147486091" r:id="rId4"/>
    <p:sldLayoutId id="2147486198" r:id="rId5"/>
    <p:sldLayoutId id="2147486092" r:id="rId6"/>
    <p:sldLayoutId id="2147486093" r:id="rId7"/>
    <p:sldLayoutId id="2147486199" r:id="rId8"/>
    <p:sldLayoutId id="2147486200" r:id="rId9"/>
    <p:sldLayoutId id="2147486094" r:id="rId10"/>
    <p:sldLayoutId id="2147486095" r:id="rId11"/>
    <p:sldLayoutId id="2147486201" r:id="rId12"/>
  </p:sldLayoutIdLst>
  <p:transition spd="slow">
    <p:diamond/>
  </p:transition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69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15A23F-C7B6-4975-8AC4-01AF4FBF8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202" r:id="rId3"/>
    <p:sldLayoutId id="2147486098" r:id="rId4"/>
    <p:sldLayoutId id="2147486099" r:id="rId5"/>
    <p:sldLayoutId id="2147486100" r:id="rId6"/>
    <p:sldLayoutId id="2147486101" r:id="rId7"/>
    <p:sldLayoutId id="2147486102" r:id="rId8"/>
    <p:sldLayoutId id="2147486103" r:id="rId9"/>
    <p:sldLayoutId id="2147486104" r:id="rId10"/>
    <p:sldLayoutId id="2147486105" r:id="rId11"/>
    <p:sldLayoutId id="2147486106" r:id="rId12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2263D41-1619-4396-B1E6-DC05FB978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110" r:id="rId1"/>
    <p:sldLayoutId id="2147486111" r:id="rId2"/>
    <p:sldLayoutId id="2147486112" r:id="rId3"/>
    <p:sldLayoutId id="2147485889" r:id="rId4"/>
    <p:sldLayoutId id="2147486113" r:id="rId5"/>
    <p:sldLayoutId id="2147485890" r:id="rId6"/>
    <p:sldLayoutId id="2147485891" r:id="rId7"/>
    <p:sldLayoutId id="2147486114" r:id="rId8"/>
    <p:sldLayoutId id="2147486115" r:id="rId9"/>
    <p:sldLayoutId id="2147485892" r:id="rId10"/>
    <p:sldLayoutId id="2147485893" r:id="rId11"/>
    <p:sldLayoutId id="2147486116" r:id="rId12"/>
  </p:sldLayoutIdLst>
  <p:transition spd="slow">
    <p:diamond/>
  </p:transition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ECF4E0-42F6-4513-8A92-FCF333A68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894" r:id="rId1"/>
    <p:sldLayoutId id="2147485895" r:id="rId2"/>
    <p:sldLayoutId id="2147486117" r:id="rId3"/>
    <p:sldLayoutId id="2147485896" r:id="rId4"/>
    <p:sldLayoutId id="2147485897" r:id="rId5"/>
    <p:sldLayoutId id="2147485898" r:id="rId6"/>
    <p:sldLayoutId id="2147485899" r:id="rId7"/>
    <p:sldLayoutId id="2147485900" r:id="rId8"/>
    <p:sldLayoutId id="2147485901" r:id="rId9"/>
    <p:sldLayoutId id="2147485902" r:id="rId10"/>
    <p:sldLayoutId id="2147485903" r:id="rId11"/>
    <p:sldLayoutId id="2147485904" r:id="rId12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AFD162-61D0-40EE-977E-A66FFD39DB53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1B60C7-770D-4406-95F9-59C7B4999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607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07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07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077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07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1607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078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607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07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118" r:id="rId1"/>
    <p:sldLayoutId id="2147485905" r:id="rId2"/>
    <p:sldLayoutId id="2147485906" r:id="rId3"/>
    <p:sldLayoutId id="2147485907" r:id="rId4"/>
    <p:sldLayoutId id="2147485908" r:id="rId5"/>
    <p:sldLayoutId id="2147485909" r:id="rId6"/>
    <p:sldLayoutId id="2147485910" r:id="rId7"/>
    <p:sldLayoutId id="2147485911" r:id="rId8"/>
    <p:sldLayoutId id="2147485912" r:id="rId9"/>
    <p:sldLayoutId id="2147485913" r:id="rId10"/>
    <p:sldLayoutId id="2147485914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7817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818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818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818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818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818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818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818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781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81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81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67FC5CF-5CE7-4231-A6ED-DD4888B31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819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819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119" r:id="rId1"/>
    <p:sldLayoutId id="2147485915" r:id="rId2"/>
    <p:sldLayoutId id="2147485916" r:id="rId3"/>
    <p:sldLayoutId id="2147485917" r:id="rId4"/>
    <p:sldLayoutId id="2147485918" r:id="rId5"/>
    <p:sldLayoutId id="2147485919" r:id="rId6"/>
    <p:sldLayoutId id="2147485920" r:id="rId7"/>
    <p:sldLayoutId id="2147485921" r:id="rId8"/>
    <p:sldLayoutId id="2147485922" r:id="rId9"/>
    <p:sldLayoutId id="2147485923" r:id="rId10"/>
    <p:sldLayoutId id="2147485924" r:id="rId11"/>
  </p:sldLayoutIdLst>
  <p:transition spd="slow">
    <p:diamond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7176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7190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9149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grpSp>
              <p:nvGrpSpPr>
                <p:cNvPr id="7205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9149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9149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9149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grpSp>
                <p:nvGrpSpPr>
                  <p:cNvPr id="7209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9149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grpSp>
                  <p:nvGrpSpPr>
                    <p:cNvPr id="7211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9150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grpSp>
                    <p:nvGrpSpPr>
                      <p:cNvPr id="7213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9150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0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0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0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0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0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0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1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1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1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1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1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1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1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1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1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1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2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2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2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2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2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2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2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2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2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2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3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3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3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3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3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3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3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3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3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grpSp>
                      <p:nvGrpSpPr>
                        <p:cNvPr id="7250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91540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67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>
                              <a:latin typeface="+mn-lt"/>
                            </a:endParaRPr>
                          </a:p>
                        </p:txBody>
                      </p:sp>
                      <p:sp>
                        <p:nvSpPr>
                          <p:cNvPr id="191541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>
                              <a:latin typeface="+mn-lt"/>
                            </a:endParaRPr>
                          </a:p>
                        </p:txBody>
                      </p:sp>
                      <p:sp>
                        <p:nvSpPr>
                          <p:cNvPr id="191542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>
                              <a:latin typeface="+mn-lt"/>
                            </a:endParaRPr>
                          </a:p>
                        </p:txBody>
                      </p:sp>
                      <p:sp>
                        <p:nvSpPr>
                          <p:cNvPr id="191543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>
                              <a:latin typeface="+mn-lt"/>
                            </a:endParaRPr>
                          </a:p>
                        </p:txBody>
                      </p:sp>
                      <p:sp>
                        <p:nvSpPr>
                          <p:cNvPr id="191544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>
                              <a:latin typeface="+mn-lt"/>
                            </a:endParaRPr>
                          </a:p>
                        </p:txBody>
                      </p:sp>
                      <p:sp>
                        <p:nvSpPr>
                          <p:cNvPr id="191545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>
                              <a:latin typeface="+mn-lt"/>
                            </a:endParaRPr>
                          </a:p>
                        </p:txBody>
                      </p:sp>
                      <p:sp>
                        <p:nvSpPr>
                          <p:cNvPr id="191546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9" y="1863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>
                              <a:latin typeface="+mn-lt"/>
                            </a:endParaRPr>
                          </a:p>
                        </p:txBody>
                      </p:sp>
                      <p:sp>
                        <p:nvSpPr>
                          <p:cNvPr id="191547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>
                              <a:latin typeface="+mn-lt"/>
                            </a:endParaRPr>
                          </a:p>
                        </p:txBody>
                      </p:sp>
                      <p:sp>
                        <p:nvSpPr>
                          <p:cNvPr id="191548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1" y="1534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>
                              <a:latin typeface="+mn-lt"/>
                            </a:endParaRPr>
                          </a:p>
                        </p:txBody>
                      </p:sp>
                      <p:sp>
                        <p:nvSpPr>
                          <p:cNvPr id="191549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5" y="1355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>
                              <a:latin typeface="+mn-lt"/>
                            </a:endParaRPr>
                          </a:p>
                        </p:txBody>
                      </p:sp>
                      <p:sp>
                        <p:nvSpPr>
                          <p:cNvPr id="191550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>
                              <a:latin typeface="+mn-lt"/>
                            </a:endParaRPr>
                          </a:p>
                        </p:txBody>
                      </p:sp>
                      <p:sp>
                        <p:nvSpPr>
                          <p:cNvPr id="191551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1" y="1000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>
                              <a:latin typeface="+mn-lt"/>
                            </a:endParaRPr>
                          </a:p>
                        </p:txBody>
                      </p:sp>
                    </p:grpSp>
                    <p:sp>
                      <p:nvSpPr>
                        <p:cNvPr id="191552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53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54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55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56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57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58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59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60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61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62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63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64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65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66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67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68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69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70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71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72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73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74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75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76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77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78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79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80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81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82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83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84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85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86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91587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>
                            <a:latin typeface="+mn-lt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7191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91589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91590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grpSp>
              <p:nvGrpSpPr>
                <p:cNvPr id="7194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91592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91593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91594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91595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91596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91597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91598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91599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91600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</p:grpSp>
        </p:grpSp>
        <p:grpSp>
          <p:nvGrpSpPr>
            <p:cNvPr id="7177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91602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91603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91604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91605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91606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4" y="2699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91607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7184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91609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91610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91611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91612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91613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</p:grpSp>
      <p:sp>
        <p:nvSpPr>
          <p:cNvPr id="191614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615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616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EA3A1D3-AD05-4703-A80F-16060F847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1617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1618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120" r:id="rId1"/>
    <p:sldLayoutId id="2147485925" r:id="rId2"/>
    <p:sldLayoutId id="2147485926" r:id="rId3"/>
    <p:sldLayoutId id="2147485927" r:id="rId4"/>
    <p:sldLayoutId id="2147485928" r:id="rId5"/>
    <p:sldLayoutId id="2147485929" r:id="rId6"/>
    <p:sldLayoutId id="2147485930" r:id="rId7"/>
    <p:sldLayoutId id="2147485931" r:id="rId8"/>
    <p:sldLayoutId id="2147485932" r:id="rId9"/>
    <p:sldLayoutId id="2147485933" r:id="rId10"/>
    <p:sldLayoutId id="2147485934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355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820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355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2355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821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55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5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2355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55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355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3A193E7-B841-45BB-B9A0-5B514BEBA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55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121" r:id="rId1"/>
    <p:sldLayoutId id="2147485935" r:id="rId2"/>
    <p:sldLayoutId id="2147485936" r:id="rId3"/>
    <p:sldLayoutId id="2147485937" r:id="rId4"/>
    <p:sldLayoutId id="2147485938" r:id="rId5"/>
    <p:sldLayoutId id="2147485939" r:id="rId6"/>
    <p:sldLayoutId id="2147485940" r:id="rId7"/>
    <p:sldLayoutId id="2147485941" r:id="rId8"/>
    <p:sldLayoutId id="2147485942" r:id="rId9"/>
    <p:sldLayoutId id="2147485943" r:id="rId10"/>
    <p:sldLayoutId id="2147485944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5094F1C3-72B3-49FD-840C-8C460B982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122" r:id="rId1"/>
    <p:sldLayoutId id="2147485945" r:id="rId2"/>
    <p:sldLayoutId id="2147485946" r:id="rId3"/>
    <p:sldLayoutId id="2147485947" r:id="rId4"/>
    <p:sldLayoutId id="2147485948" r:id="rId5"/>
    <p:sldLayoutId id="2147485949" r:id="rId6"/>
    <p:sldLayoutId id="2147485950" r:id="rId7"/>
    <p:sldLayoutId id="2147485951" r:id="rId8"/>
    <p:sldLayoutId id="2147485952" r:id="rId9"/>
    <p:sldLayoutId id="2147485953" r:id="rId10"/>
    <p:sldLayoutId id="2147485954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1.xml"/><Relationship Id="rId2" Type="http://schemas.openxmlformats.org/officeDocument/2006/relationships/audio" Target="file:///G:\&#1040;&#1091;&#1076;&#1080;&#1086;_0001.wma" TargetMode="Externa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1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41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10" descr="H:\Новая папка (11)\fa180d31b6ad5ed9f494a2801f823818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ctrTitle" sz="quarter"/>
          </p:nvPr>
        </p:nvSpPr>
        <p:spPr>
          <a:xfrm rot="20048287">
            <a:off x="1196150" y="3118615"/>
            <a:ext cx="7154415" cy="838200"/>
          </a:xfr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6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Лингвистика </a:t>
            </a:r>
            <a:endParaRPr lang="ru-RU" sz="66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Аудио_0001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Click="0" advTm="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ln w="28575">
            <a:solidFill>
              <a:srgbClr val="FFFF99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  <a:latin typeface="Comic Sans MS" pitchFamily="66" charset="0"/>
              </a:rPr>
              <a:t>Обучение проходит на высшем уровне</a:t>
            </a:r>
            <a:endParaRPr lang="ru-RU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1143000"/>
          </a:xfrm>
        </p:spPr>
        <p:txBody>
          <a:bodyPr/>
          <a:lstStyle/>
          <a:p>
            <a:pPr marL="0" indent="442913" algn="ctr" eaLnBrk="1" hangingPunct="1">
              <a:buFont typeface="Wingdings 2" pitchFamily="18" charset="2"/>
              <a:buNone/>
            </a:pPr>
            <a:r>
              <a:rPr lang="ru-RU" sz="2400" i="1" smtClean="0">
                <a:solidFill>
                  <a:srgbClr val="FFFF00"/>
                </a:solidFill>
              </a:rPr>
              <a:t>В процессе обучения используются мультимедиа технологии . </a:t>
            </a:r>
          </a:p>
        </p:txBody>
      </p:sp>
      <p:pic>
        <p:nvPicPr>
          <p:cNvPr id="1027" name="Picture 3" descr="G:\44739789_meeting.jpg"/>
          <p:cNvPicPr>
            <a:picLocks noChangeAspect="1" noChangeArrowheads="1"/>
          </p:cNvPicPr>
          <p:nvPr/>
        </p:nvPicPr>
        <p:blipFill>
          <a:blip r:embed="rId2"/>
          <a:srcRect b="4286"/>
          <a:stretch>
            <a:fillRect/>
          </a:stretch>
        </p:blipFill>
        <p:spPr bwMode="auto">
          <a:xfrm>
            <a:off x="3886200" y="2057400"/>
            <a:ext cx="3932238" cy="282257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G:\Локальный диск (F)\през\x_7d58bd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2997200" cy="22479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657600" y="4953000"/>
            <a:ext cx="5181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FFFF00"/>
                </a:solidFill>
                <a:latin typeface="Cambria" pitchFamily="18" charset="0"/>
              </a:rPr>
              <a:t>Интерактивная доска  позволяет просматривать видеоролики и презентации студентов, а также делает учебный процесс интереснее, представляя информацию нагляднее.</a:t>
            </a:r>
            <a:endParaRPr lang="ru-RU" sz="2000">
              <a:latin typeface="Cambria" pitchFamily="18" charset="0"/>
            </a:endParaRPr>
          </a:p>
        </p:txBody>
      </p:sp>
      <p:pic>
        <p:nvPicPr>
          <p:cNvPr id="4100" name="Picture 4" descr="G:\Локальный диск (F)\Новая папка (19)\8D3F88488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343400"/>
            <a:ext cx="2997200" cy="22479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ln w="38100">
            <a:solidFill>
              <a:srgbClr val="FFFF99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  <a:t>Любимый наш четвёртый этаж!</a:t>
            </a:r>
            <a:endParaRPr lang="ru-RU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963" y="1295400"/>
            <a:ext cx="5029200" cy="11430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  </a:t>
            </a:r>
            <a:r>
              <a:rPr lang="ru-RU" sz="2000" i="1" dirty="0" smtClean="0">
                <a:solidFill>
                  <a:srgbClr val="FFFF00"/>
                </a:solidFill>
              </a:rPr>
              <a:t>Большинство занятий  для студентов, изучающих иностранный язык, проходят на четвертом этаже третьего корпуса.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i="1" dirty="0" smtClean="0">
                <a:solidFill>
                  <a:srgbClr val="FFFF00"/>
                </a:solidFill>
              </a:rPr>
              <a:t>    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0" y="5334000"/>
            <a:ext cx="411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 </a:t>
            </a:r>
            <a:r>
              <a:rPr lang="ru-RU" i="1">
                <a:solidFill>
                  <a:srgbClr val="FFFF00"/>
                </a:solidFill>
                <a:latin typeface="Cambria" pitchFamily="18" charset="0"/>
              </a:rPr>
              <a:t>На этаже нашей специальности всегда царит атмосфера дружелюбия, заинтересованности и активной деятельности.</a:t>
            </a:r>
          </a:p>
        </p:txBody>
      </p:sp>
      <p:pic>
        <p:nvPicPr>
          <p:cNvPr id="7170" name="Picture 2" descr="G:\Локальный диск (F)\Новая папка (5)\ЯПОНИЯ\101CANON\IMG_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3810000" cy="2895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Локальный диск (F)\x_60b95d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3429000" cy="25717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Локальный диск (F)\x_31573bc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4"/>
          <a:stretch>
            <a:fillRect/>
          </a:stretch>
        </p:blipFill>
        <p:spPr bwMode="auto">
          <a:xfrm>
            <a:off x="5410200" y="990600"/>
            <a:ext cx="3352800" cy="2743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ln w="381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2800" b="1" dirty="0" err="1" smtClean="0"/>
              <a:t>Parlons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francais</a:t>
            </a:r>
            <a:r>
              <a:rPr lang="en-US" sz="2800" b="1" dirty="0" smtClean="0"/>
              <a:t>: </a:t>
            </a:r>
            <a:r>
              <a:rPr lang="ru-RU" sz="2800" b="1" dirty="0" smtClean="0">
                <a:solidFill>
                  <a:srgbClr val="FFFF00"/>
                </a:solidFill>
              </a:rPr>
              <a:t>говорим по-французски!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40291" name="Содержимое 2"/>
          <p:cNvSpPr>
            <a:spLocks noGrp="1"/>
          </p:cNvSpPr>
          <p:nvPr>
            <p:ph idx="1"/>
          </p:nvPr>
        </p:nvSpPr>
        <p:spPr>
          <a:xfrm>
            <a:off x="533400" y="914400"/>
            <a:ext cx="8001000" cy="533400"/>
          </a:xfrm>
        </p:spPr>
        <p:txBody>
          <a:bodyPr/>
          <a:lstStyle/>
          <a:p>
            <a:pPr marL="0" indent="442913" eaLnBrk="1" hangingPunct="1">
              <a:buFont typeface="Wingdings 2" pitchFamily="18" charset="2"/>
              <a:buNone/>
            </a:pPr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Институте филологии создан ресурсный центр французского языка, согласно договору с Посольством Франции о сотрудничестве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429000" y="1752600"/>
            <a:ext cx="5410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2913"/>
            <a:r>
              <a:rPr lang="ru-RU" sz="1600" i="1">
                <a:latin typeface="Cambria" pitchFamily="18" charset="0"/>
              </a:rPr>
              <a:t>Библиотека Центра включает специализированную литературу на французском языке по методике преподавания французского языка, новые учебные пособия для изучения французского языка, страноведческие материалы.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4114800"/>
            <a:ext cx="8382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29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предоставлением свободного доступа к ресурсам Центра студентам и преподавателям вузов, учащимся школ, а также всем любителям французского языка; </a:t>
            </a:r>
          </a:p>
          <a:p>
            <a:pPr indent="4429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организацией конференций и дней французского языка; помощи студентам и преподавателям, участвующим в конкурсах на получение стипендии Посольства и грантов Франции; </a:t>
            </a:r>
          </a:p>
          <a:p>
            <a:pPr indent="4429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распространением печатных изданий на французском языке с информацией о возможности обучения во Франции;</a:t>
            </a:r>
          </a:p>
          <a:p>
            <a:pPr indent="4429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налаживанием контактов с университетами-партнерами с целью обмена опытом в сфере учебной и профессиональной деятельности.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2895600" cy="2362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581400" y="32766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2913"/>
            <a:r>
              <a:rPr lang="ru-RU" b="1" i="1">
                <a:solidFill>
                  <a:srgbClr val="FFFF00"/>
                </a:solidFill>
                <a:latin typeface="Cambria" pitchFamily="18" charset="0"/>
              </a:rPr>
              <a:t>Ресурсный центр французского языка занимается:</a:t>
            </a:r>
          </a:p>
        </p:txBody>
      </p:sp>
    </p:spTree>
  </p:cSld>
  <p:clrMapOvr>
    <a:masterClrMapping/>
  </p:clrMapOvr>
  <p:transition spd="slow" advClick="0" advTm="2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ln w="28575">
            <a:solidFill>
              <a:srgbClr val="FFFF99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  <a:latin typeface="Comic Sans MS" pitchFamily="66" charset="0"/>
              </a:rPr>
              <a:t>Изучаем язык под руководством его носителя!</a:t>
            </a:r>
            <a:endParaRPr lang="ru-RU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5029200" cy="1905000"/>
          </a:xfrm>
        </p:spPr>
        <p:txBody>
          <a:bodyPr>
            <a:normAutofit lnSpcReduction="10000"/>
          </a:bodyPr>
          <a:lstStyle/>
          <a:p>
            <a:pPr marL="0" indent="44291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>
                <a:solidFill>
                  <a:srgbClr val="FFFF00"/>
                </a:solidFill>
              </a:rPr>
              <a:t>В наш вуз регулярно приезжают преподаватели из других стран для передачи собственного опыта и обучения студентов иностранному языку. </a:t>
            </a:r>
            <a:endParaRPr lang="ru-RU" sz="2400" i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G:\Локальный диск (F)\Новая папка (19)\през\x_a056e4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3105150" cy="25003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Локальный диск (F)\Новая папка (19)\Новая папка (14)\x_9c4469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4"/>
          <a:stretch>
            <a:fillRect/>
          </a:stretch>
        </p:blipFill>
        <p:spPr bwMode="auto">
          <a:xfrm>
            <a:off x="609600" y="3200400"/>
            <a:ext cx="4114800" cy="3352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733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ln w="38100">
            <a:solidFill>
              <a:srgbClr val="FFFF99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Знакомьтесь: </a:t>
            </a:r>
            <a:r>
              <a:rPr lang="en-US" sz="2800" i="1" dirty="0" err="1" smtClean="0">
                <a:solidFill>
                  <a:srgbClr val="FFFF00"/>
                </a:solidFill>
              </a:rPr>
              <a:t>Kanetake</a:t>
            </a:r>
            <a:r>
              <a:rPr lang="ru-RU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smtClean="0">
                <a:solidFill>
                  <a:srgbClr val="FFFF00"/>
                </a:solidFill>
              </a:rPr>
              <a:t>Masami</a:t>
            </a:r>
            <a:r>
              <a:rPr lang="ru-RU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smtClean="0">
                <a:solidFill>
                  <a:srgbClr val="FFFF00"/>
                </a:solidFill>
              </a:rPr>
              <a:t>Sensei</a:t>
            </a:r>
            <a:r>
              <a:rPr lang="ru-RU" sz="2800" i="1" dirty="0" smtClean="0">
                <a:solidFill>
                  <a:srgbClr val="FFFF00"/>
                </a:solidFill>
              </a:rPr>
              <a:t> – </a:t>
            </a: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преподаватель из Японии</a:t>
            </a:r>
            <a:endParaRPr lang="ru-RU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1295400"/>
          </a:xfrm>
        </p:spPr>
        <p:txBody>
          <a:bodyPr>
            <a:normAutofit/>
          </a:bodyPr>
          <a:lstStyle/>
          <a:p>
            <a:pPr marL="0" indent="44926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9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Kanetake</a:t>
            </a:r>
            <a:r>
              <a:rPr lang="en-US" sz="19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Masami- </a:t>
            </a:r>
            <a:r>
              <a:rPr lang="ru-RU" sz="19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преподаватель-носитель языка из  города </a:t>
            </a:r>
            <a:r>
              <a:rPr lang="ru-RU" sz="19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Фукуока</a:t>
            </a:r>
            <a:r>
              <a:rPr lang="ru-RU" sz="19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которая прибыла в наш университет с целью повышения профессионального уровня владения японским языком студентами нашего вуза.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04800" y="5791200"/>
            <a:ext cx="77724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Занятия проходят в необычной для русских студентов форме с применением японской методики обучения иностранных студентов японскому языку.</a:t>
            </a:r>
          </a:p>
          <a:p>
            <a:pPr indent="44926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lang="ru-RU" sz="3200" i="1" dirty="0">
              <a:latin typeface="+mn-lt"/>
            </a:endParaRPr>
          </a:p>
        </p:txBody>
      </p:sp>
      <p:pic>
        <p:nvPicPr>
          <p:cNvPr id="1027" name="Picture 3" descr="G:\Локальный диск (F)\DSC01554ш.JPG"/>
          <p:cNvPicPr>
            <a:picLocks noChangeAspect="1" noChangeArrowheads="1"/>
          </p:cNvPicPr>
          <p:nvPr/>
        </p:nvPicPr>
        <p:blipFill>
          <a:blip r:embed="rId2"/>
          <a:srcRect t="2128" r="1786"/>
          <a:stretch>
            <a:fillRect/>
          </a:stretch>
        </p:blipFill>
        <p:spPr bwMode="auto">
          <a:xfrm>
            <a:off x="5181600" y="2286000"/>
            <a:ext cx="3560763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G:\Локальный диск (F)\Новая папка (5)\ЯПОНИЯ\27.09.10\DSC01351ррр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1"/>
          <a:stretch>
            <a:fillRect/>
          </a:stretch>
        </p:blipFill>
        <p:spPr bwMode="auto">
          <a:xfrm>
            <a:off x="533400" y="2209800"/>
            <a:ext cx="441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04800" y="5410200"/>
            <a:ext cx="594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70000"/>
            </a:pP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Kanetake Masami</a:t>
            </a:r>
            <a:r>
              <a:rPr lang="ru-RU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преподаёт в нашем университете</a:t>
            </a:r>
          </a:p>
        </p:txBody>
      </p:sp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3264"/>
          </a:xfrm>
          <a:ln w="28575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Гости из Японии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1752600"/>
          </a:xfrm>
        </p:spPr>
        <p:txBody>
          <a:bodyPr/>
          <a:lstStyle/>
          <a:p>
            <a:pPr marL="0" indent="441325" eaLnBrk="1" hangingPunct="1">
              <a:buFont typeface="Wingdings 2" pitchFamily="18" charset="2"/>
              <a:buNone/>
            </a:pPr>
            <a:r>
              <a:rPr lang="ru-RU" sz="2000" i="1" smtClean="0">
                <a:solidFill>
                  <a:srgbClr val="FFFF99"/>
                </a:solidFill>
              </a:rPr>
              <a:t>Регулярно наш вуз посещает Японская делегация из города Убэ . В ходе своего последнего визита  японские гости вместе с нашими студентами посетили Художественный музей, побывали на мемориале, вечном огне и набережной.  Прогуливаясь по городу, мы общались друг с другом, рассказывая им о нашем городе и не только.</a:t>
            </a:r>
          </a:p>
        </p:txBody>
      </p:sp>
      <p:pic>
        <p:nvPicPr>
          <p:cNvPr id="10242" name="Picture 2" descr="G:\Локальный диск (F)\Новая папка (5)\ЯПОНИЯ\Новая папка (3)\z_5a10ae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>
            <a:fillRect/>
          </a:stretch>
        </p:blipFill>
        <p:spPr bwMode="auto">
          <a:xfrm>
            <a:off x="381000" y="2971800"/>
            <a:ext cx="4114800" cy="3200400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Локальный диск (F)\Новая папка (5)\ЯПОНИЯ\27.09.10\DSC013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4240213" cy="3200400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ln w="28575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  <a:latin typeface="Comic Sans MS" pitchFamily="66" charset="0"/>
              </a:rPr>
              <a:t>Общение с носителями языка</a:t>
            </a:r>
            <a:endParaRPr lang="ru-RU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8200" y="1295400"/>
            <a:ext cx="3962400" cy="1905000"/>
          </a:xfrm>
        </p:spPr>
        <p:txBody>
          <a:bodyPr>
            <a:normAutofit lnSpcReduction="10000"/>
          </a:bodyPr>
          <a:lstStyle/>
          <a:p>
            <a:pPr marL="0" indent="44291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i="1" dirty="0" smtClean="0">
                <a:solidFill>
                  <a:srgbClr val="FFFF00"/>
                </a:solidFill>
              </a:rPr>
              <a:t>У наших студентов есть возможность попрактиковаться в общении на иностранном языке прямо в стенах вуза и непосредственно с носителями языка.</a:t>
            </a:r>
            <a:endParaRPr lang="ru-RU" sz="2000" i="1" dirty="0">
              <a:solidFill>
                <a:srgbClr val="FFFF00"/>
              </a:solidFill>
            </a:endParaRPr>
          </a:p>
        </p:txBody>
      </p:sp>
      <p:pic>
        <p:nvPicPr>
          <p:cNvPr id="3075" name="Picture 3" descr="G:\3D868CD4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152900" cy="2971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3D868D32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343400" cy="29448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81000" y="4267200"/>
            <a:ext cx="3962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FFFF00"/>
                </a:solidFill>
                <a:latin typeface="Cambria" pitchFamily="18" charset="0"/>
              </a:rPr>
              <a:t>Регулярно  к нам приезжают  представители зарубежных вузов (преподаватели и студенты), спортсмены, уполномоченные лица и т.д.</a:t>
            </a:r>
          </a:p>
        </p:txBody>
      </p:sp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 w="38100">
            <a:solidFill>
              <a:srgbClr val="FFFF99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Профессор Джеймс </a:t>
            </a:r>
            <a:r>
              <a:rPr lang="ru-RU" sz="3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Питт</a:t>
            </a:r>
            <a:r>
              <a:rPr lang="ru-RU" sz="3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– один из частых гостей университета </a:t>
            </a:r>
            <a:endParaRPr lang="ru-RU" sz="3200" dirty="0"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1554163"/>
          </a:xfrm>
        </p:spPr>
        <p:txBody>
          <a:bodyPr>
            <a:normAutofit fontScale="70000" lnSpcReduction="20000"/>
          </a:bodyPr>
          <a:lstStyle/>
          <a:p>
            <a:pPr marL="0" indent="35401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solidFill>
                  <a:srgbClr val="FFFF00"/>
                </a:solidFill>
              </a:rPr>
              <a:t>Общение с носителем языка всегда приносит большую пользу и доставляет огромное удовольствие нашим студентам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G:\x_69a962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986213" cy="31861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Локальный диск (F)\Новая папка (19)\9FE998F1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4114800" cy="32051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876800" y="4724400"/>
            <a:ext cx="3733800" cy="178276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3200" i="1" dirty="0">
                <a:solidFill>
                  <a:srgbClr val="FFFF00"/>
                </a:solidFill>
                <a:latin typeface="+mn-lt"/>
              </a:rPr>
              <a:t>Встреча с профессором Великобритании – уникальная возможность повысить языковой и речевой уровень</a:t>
            </a:r>
          </a:p>
        </p:txBody>
      </p:sp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ln w="28575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  <a:t>Не только рассказываем, но и показываем!</a:t>
            </a:r>
            <a:endParaRPr lang="ru-RU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1981200"/>
          </a:xfrm>
        </p:spPr>
        <p:txBody>
          <a:bodyPr/>
          <a:lstStyle/>
          <a:p>
            <a:pPr marL="0" indent="449263" eaLnBrk="1" hangingPunct="1">
              <a:buFont typeface="Wingdings 2" pitchFamily="18" charset="2"/>
              <a:buNone/>
            </a:pPr>
            <a:r>
              <a:rPr lang="ru-RU" sz="2000" i="1" smtClean="0">
                <a:solidFill>
                  <a:srgbClr val="FFFF00"/>
                </a:solidFill>
              </a:rPr>
              <a:t>     Поучаствовав в чаепитии с нашими студентами, гости из Японии поделились секретами приготовления национального блюда их страны: шариков  из рисовой муки Данго, которые жители Японии готовят в День Любования Луной. </a:t>
            </a:r>
          </a:p>
          <a:p>
            <a:pPr marL="0" indent="449263" eaLnBrk="1" hangingPunct="1">
              <a:buFont typeface="Wingdings 2" pitchFamily="18" charset="2"/>
              <a:buNone/>
            </a:pPr>
            <a:r>
              <a:rPr lang="ru-RU" sz="2000" i="1" smtClean="0">
                <a:solidFill>
                  <a:srgbClr val="FFFF00"/>
                </a:solidFill>
              </a:rPr>
              <a:t>     Наши студенты показали гостям, как приготовить пирожное-картошку.</a:t>
            </a:r>
          </a:p>
        </p:txBody>
      </p:sp>
      <p:pic>
        <p:nvPicPr>
          <p:cNvPr id="13315" name="Picture 3" descr="G:\Локальный диск (F)\Новая папка (5)\ЯПОНИЯ\28.09.10\DSC01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"/>
          <a:stretch>
            <a:fillRect/>
          </a:stretch>
        </p:blipFill>
        <p:spPr bwMode="auto">
          <a:xfrm>
            <a:off x="4724400" y="3124200"/>
            <a:ext cx="4191000" cy="35052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Локальный диск (F)\x_8277bc7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343400" cy="35385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ln w="381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  <a:latin typeface="Comic Sans MS" pitchFamily="66" charset="0"/>
              </a:rPr>
              <a:t>Конкурсные мероприятия</a:t>
            </a:r>
            <a:endParaRPr lang="ru-RU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828800"/>
          </a:xfrm>
        </p:spPr>
        <p:txBody>
          <a:bodyPr>
            <a:normAutofit lnSpcReduction="10000"/>
          </a:bodyPr>
          <a:lstStyle/>
          <a:p>
            <a:pPr marL="0" indent="44926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    </a:t>
            </a:r>
            <a:r>
              <a:rPr lang="ru-RU" sz="2400" i="1" dirty="0" smtClean="0">
                <a:solidFill>
                  <a:srgbClr val="FFFF00"/>
                </a:solidFill>
              </a:rPr>
              <a:t>Ежегодно на нашей специальности проводятся дни иностранных языков, а также различные конкурсные мероприятия, позволяющие проверить знания студентов, стимулирующие к совершенствованию знаний о языке и объединяющие учащихся.</a:t>
            </a:r>
            <a:endParaRPr lang="ru-RU" sz="2400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G:\Локальный диск (F)\x_02c198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r="3030"/>
          <a:stretch>
            <a:fillRect/>
          </a:stretch>
        </p:blipFill>
        <p:spPr bwMode="auto">
          <a:xfrm>
            <a:off x="4724400" y="2971800"/>
            <a:ext cx="4054475" cy="33766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Локальный диск (F)\x_df2258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" r="4967"/>
          <a:stretch>
            <a:fillRect/>
          </a:stretch>
        </p:blipFill>
        <p:spPr bwMode="auto">
          <a:xfrm>
            <a:off x="381000" y="2971800"/>
            <a:ext cx="4038600" cy="33258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5" descr="SDC10453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WordArt 4"/>
          <p:cNvSpPr>
            <a:spLocks noChangeArrowheads="1" noChangeShapeType="1" noTextEdit="1"/>
          </p:cNvSpPr>
          <p:nvPr/>
        </p:nvSpPr>
        <p:spPr bwMode="auto">
          <a:xfrm>
            <a:off x="4800600" y="914400"/>
            <a:ext cx="4343400" cy="410527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u="sng" kern="10" dirty="0">
                <a:ln w="19050">
                  <a:solidFill>
                    <a:schemeClr val="bg1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Лингвистика</a:t>
            </a:r>
            <a:r>
              <a:rPr lang="ru-RU" sz="3600" u="sng" kern="10" dirty="0">
                <a:ln w="19050">
                  <a:solidFill>
                    <a:schemeClr val="bg1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ln w="19050">
                  <a:solidFill>
                    <a:schemeClr val="bg1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: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19050">
                  <a:solidFill>
                    <a:schemeClr val="bg1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языки изучаем,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19050">
                  <a:solidFill>
                    <a:schemeClr val="bg1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за слова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19050">
                  <a:solidFill>
                    <a:schemeClr val="bg1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отвечаем!!!</a:t>
            </a:r>
            <a:endParaRPr lang="ru-RU" sz="3600" kern="10" dirty="0">
              <a:ln w="19050">
                <a:solidFill>
                  <a:schemeClr val="bg1">
                    <a:lumMod val="60000"/>
                    <a:lumOff val="40000"/>
                  </a:schemeClr>
                </a:solidFill>
                <a:round/>
                <a:headEnd/>
                <a:tailEnd/>
              </a:ln>
              <a:solidFill>
                <a:srgbClr val="33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60420" name="Picture 4" descr="DSC048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572000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ln w="28575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Фонетический конкурс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1371600"/>
          </a:xfrm>
        </p:spPr>
        <p:txBody>
          <a:bodyPr>
            <a:normAutofit fontScale="92500" lnSpcReduction="10000"/>
          </a:bodyPr>
          <a:lstStyle/>
          <a:p>
            <a:pPr marL="0" indent="44291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>
                <a:solidFill>
                  <a:srgbClr val="FFFF00"/>
                </a:solidFill>
              </a:rPr>
              <a:t>Одно из любимых классических мероприятий среди студентов первого курса – фонетический конкурс, включающий в себя чтение стихов на английском языке, конкурс на знание основ фонетики и на лучшую постановку </a:t>
            </a:r>
            <a:r>
              <a:rPr lang="en-US" sz="2400" i="1" dirty="0" smtClean="0">
                <a:solidFill>
                  <a:srgbClr val="FFFF00"/>
                </a:solidFill>
              </a:rPr>
              <a:t>Jazz Chant. </a:t>
            </a:r>
            <a:endParaRPr lang="ru-RU" sz="2400" i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F:\Новая папка\x_e7008a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4016375" cy="3657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Локальный диск (F)\Новая папка (5)\ЯПОНИЯ\2.04.10\DSC006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4572000" cy="3630613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ln w="28575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Знатоки китайского языка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267200"/>
            <a:ext cx="5791200" cy="1066800"/>
          </a:xfrm>
        </p:spPr>
        <p:txBody>
          <a:bodyPr/>
          <a:lstStyle/>
          <a:p>
            <a:pPr marL="0" indent="449263" eaLnBrk="1" hangingPunct="1">
              <a:buFont typeface="Wingdings 2" pitchFamily="18" charset="2"/>
              <a:buNone/>
            </a:pPr>
            <a:r>
              <a:rPr lang="ru-RU" sz="2000" i="1" smtClean="0">
                <a:solidFill>
                  <a:srgbClr val="FFFF00"/>
                </a:solidFill>
              </a:rPr>
              <a:t>     Среди студентов, изучающих китайский язык также проводится  конкурс на знание основ фонетики.  </a:t>
            </a:r>
          </a:p>
        </p:txBody>
      </p:sp>
      <p:pic>
        <p:nvPicPr>
          <p:cNvPr id="4" name="Picture 2" descr="G:\Локальный диск (F)\Новая папка (19)\1BD03B36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r="2077"/>
          <a:stretch>
            <a:fillRect/>
          </a:stretch>
        </p:blipFill>
        <p:spPr bwMode="auto">
          <a:xfrm>
            <a:off x="228600" y="1219200"/>
            <a:ext cx="2971800" cy="2743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Локальный диск (F)\Новая папка (19)\1BD03B55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9" t="14938" r="2541"/>
          <a:stretch>
            <a:fillRect/>
          </a:stretch>
        </p:blipFill>
        <p:spPr bwMode="auto">
          <a:xfrm>
            <a:off x="6248400" y="1066800"/>
            <a:ext cx="2590800" cy="40386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43000" y="5334000"/>
            <a:ext cx="6705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/>
            <a:r>
              <a:rPr lang="ru-RU" sz="2000" i="1">
                <a:solidFill>
                  <a:srgbClr val="FFFF00"/>
                </a:solidFill>
                <a:latin typeface="Cambria" pitchFamily="18" charset="0"/>
              </a:rPr>
              <a:t>Студенты состязаются в  чтении наизусть  стихов на китайском языке, лучшем представлении, а также пытаются определить, кто знает фонетику лучше всех</a:t>
            </a:r>
          </a:p>
        </p:txBody>
      </p:sp>
      <p:pic>
        <p:nvPicPr>
          <p:cNvPr id="2050" name="Picture 2" descr="G:\Локальный диск (F)\x_62f07c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/>
          <a:stretch>
            <a:fillRect/>
          </a:stretch>
        </p:blipFill>
        <p:spPr bwMode="auto">
          <a:xfrm>
            <a:off x="3352800" y="1304925"/>
            <a:ext cx="2743200" cy="25622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ln w="381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FF00"/>
                </a:solidFill>
              </a:rPr>
              <a:t>Китайский язык среди школьников</a:t>
            </a:r>
            <a:endParaRPr lang="ru-RU" sz="4000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685800"/>
          </a:xfrm>
          <a:ln w="28575">
            <a:solidFill>
              <a:srgbClr val="FFFF99"/>
            </a:solidFill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449263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i="1" dirty="0" smtClean="0"/>
              <a:t>Ежегодно проводятся олимпиады для школьников, изучающих китайский язык.</a:t>
            </a:r>
            <a:endParaRPr lang="ru-RU" sz="2000" i="1" dirty="0"/>
          </a:p>
        </p:txBody>
      </p:sp>
      <p:pic>
        <p:nvPicPr>
          <p:cNvPr id="150534" name="Picture 4" descr="G:\Локальный диск (F)\x_42234d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304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5" name="Picture 5" descr="G:\Локальный диск (F)\x_4f226c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4114800"/>
            <a:ext cx="9144000" cy="400110"/>
          </a:xfrm>
          <a:prstGeom prst="rect">
            <a:avLst/>
          </a:prstGeom>
          <a:ln w="38100">
            <a:solidFill>
              <a:srgbClr val="FFFF99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А в день закрытия дней науки проходит чествование победителей</a:t>
            </a:r>
          </a:p>
        </p:txBody>
      </p:sp>
      <p:pic>
        <p:nvPicPr>
          <p:cNvPr id="150539" name="Picture 6" descr="G:\Локальный диск (F)\x_d7657bf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3124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40" name="Picture 2" descr="G:\Локальный диск (F)\x_63ee0f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6" t="14680"/>
          <a:stretch>
            <a:fillRect/>
          </a:stretch>
        </p:blipFill>
        <p:spPr bwMode="auto">
          <a:xfrm>
            <a:off x="6019800" y="4572000"/>
            <a:ext cx="31321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41" name="Picture 2" descr="G:\Локальный диск (F)\x_f5d4d2e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3124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42" name="Picture 7" descr="G:\Локальный диск (F)\x_10cdb33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G:\Новая папка (14)\x_7f82ab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3810000" cy="28575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886200" y="5715000"/>
            <a:ext cx="4724400" cy="838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92100" indent="-292100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000" dirty="0">
                <a:solidFill>
                  <a:srgbClr val="FFFF00"/>
                </a:solidFill>
                <a:latin typeface="+mn-lt"/>
              </a:rPr>
              <a:t>День французского языка</a:t>
            </a:r>
          </a:p>
          <a:p>
            <a:pPr marL="292100" indent="-292100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Сказка «Три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гламурных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 поросёнка» на французском языке</a:t>
            </a:r>
          </a:p>
        </p:txBody>
      </p:sp>
      <p:pic>
        <p:nvPicPr>
          <p:cNvPr id="151556" name="Picture 5" descr="G:\x_46b407c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810000" cy="3429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7" name="Picture 6" descr="G:\x_82208a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733800" cy="2794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4267200" y="4343400"/>
            <a:ext cx="4648200" cy="1066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92100" indent="-292100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300" dirty="0">
                <a:solidFill>
                  <a:srgbClr val="FFFF00"/>
                </a:solidFill>
                <a:latin typeface="+mn-lt"/>
              </a:rPr>
              <a:t>День английского языка</a:t>
            </a:r>
          </a:p>
          <a:p>
            <a:pPr marL="292100" indent="-292100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Песня </a:t>
            </a:r>
          </a:p>
          <a:p>
            <a:pPr marL="292100" indent="-292100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Bullet For My Valentine - Tears Don't Fall (Acoustic)</a:t>
            </a: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  <a:p>
            <a:pPr marL="292100" indent="-292100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4038600" y="228600"/>
            <a:ext cx="45720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indent="-292100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000" dirty="0">
                <a:solidFill>
                  <a:srgbClr val="FFFF00"/>
                </a:solidFill>
                <a:latin typeface="+mn-lt"/>
              </a:rPr>
              <a:t>День немецкого языка </a:t>
            </a:r>
          </a:p>
          <a:p>
            <a:pPr marL="292100" indent="-292100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Сказка «Теремок» на немецком языке</a:t>
            </a:r>
          </a:p>
        </p:txBody>
      </p:sp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G:\x_62600a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66"/>
          <a:stretch>
            <a:fillRect/>
          </a:stretch>
        </p:blipFill>
        <p:spPr bwMode="auto">
          <a:xfrm>
            <a:off x="304800" y="3505200"/>
            <a:ext cx="3657600" cy="3124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79" name="Picture 2" descr="F:\Новая папка\x_87a528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283075" cy="32908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x_b6f7c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3733800" cy="3048000"/>
          </a:xfrm>
          <a:prstGeom prst="round2Same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733800" y="5867400"/>
            <a:ext cx="419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>
                <a:solidFill>
                  <a:srgbClr val="FFFF00"/>
                </a:solidFill>
                <a:latin typeface="Cambria" pitchFamily="18" charset="0"/>
              </a:rPr>
              <a:t>День японского языка</a:t>
            </a:r>
          </a:p>
          <a:p>
            <a:pPr algn="ctr" eaLnBrk="1" hangingPunct="1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>
                <a:latin typeface="Cambria" pitchFamily="18" charset="0"/>
              </a:rPr>
              <a:t>Сказка «Муха-цокотуха» 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800600" y="4724400"/>
            <a:ext cx="3886200" cy="685800"/>
          </a:xfrm>
        </p:spPr>
        <p:txBody>
          <a:bodyPr>
            <a:normAutofit fontScale="925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>
                <a:solidFill>
                  <a:srgbClr val="FFFF00"/>
                </a:solidFill>
              </a:rPr>
              <a:t>День корейского языка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Инсценировка повести о </a:t>
            </a:r>
            <a:r>
              <a:rPr lang="ru-RU" sz="2000" dirty="0" err="1" smtClean="0"/>
              <a:t>Чхуньян</a:t>
            </a:r>
            <a:endParaRPr lang="ru-RU" sz="20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886200" y="304800"/>
            <a:ext cx="3886200" cy="762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92100" indent="-292100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100" dirty="0">
                <a:solidFill>
                  <a:srgbClr val="FFFF00"/>
                </a:solidFill>
                <a:latin typeface="+mn-lt"/>
              </a:rPr>
              <a:t>День китайского языка</a:t>
            </a:r>
          </a:p>
          <a:p>
            <a:pPr marL="292100" indent="-292100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000" dirty="0">
                <a:latin typeface="+mn-lt"/>
              </a:rPr>
              <a:t>Сценка «В  китайском посольстве»</a:t>
            </a:r>
          </a:p>
        </p:txBody>
      </p:sp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Локальный диск (F)\Новая папка (5)\ЯПОНИЯ\день благодарения\P1014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3962400" cy="2819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G:\Локальный диск (F)\Новая папка (5)\ЯПОНИЯ\день благодарения\P1014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429000" cy="27289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743200" y="6396038"/>
            <a:ext cx="365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00"/>
                </a:solidFill>
                <a:latin typeface="Rockwell" pitchFamily="18" charset="0"/>
              </a:rPr>
              <a:t>Thanksgiving Day 2009</a:t>
            </a:r>
            <a:endParaRPr lang="ru-RU" sz="240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7" name="Picture 5" descr="G:\Локальный диск (F)\x_4927980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3733800" cy="2690813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:\Локальный диск (F)\x_9f5c2f6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3556000" cy="26670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971800"/>
            <a:ext cx="3171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00"/>
                </a:solidFill>
                <a:latin typeface="Rockwell" pitchFamily="18" charset="0"/>
              </a:rPr>
              <a:t>Halloween 2009</a:t>
            </a:r>
            <a:endParaRPr lang="ru-RU" sz="24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029200" y="3048000"/>
            <a:ext cx="3171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00"/>
                </a:solidFill>
                <a:latin typeface="Rockwell" pitchFamily="18" charset="0"/>
              </a:rPr>
              <a:t>Halloween 2010</a:t>
            </a:r>
            <a:endParaRPr lang="ru-RU" sz="240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4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ln w="38100">
            <a:solidFill>
              <a:srgbClr val="FFFF99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Наши Студенты участвуют в международных образовательных программах</a:t>
            </a:r>
          </a:p>
        </p:txBody>
      </p:sp>
      <p:pic>
        <p:nvPicPr>
          <p:cNvPr id="154629" name="Picture 4" descr="DSC095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ln w="381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Стажировки в США, КНР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429000"/>
            <a:ext cx="3810000" cy="3048000"/>
          </a:xfrm>
        </p:spPr>
        <p:txBody>
          <a:bodyPr/>
          <a:lstStyle/>
          <a:p>
            <a:pPr marL="0" indent="442913" eaLnBrk="1" hangingPunct="1">
              <a:buClrTx/>
              <a:buFont typeface="Wingdings" pitchFamily="2" charset="2"/>
              <a:buChar char="ü"/>
            </a:pPr>
            <a:r>
              <a:rPr lang="ru-RU" sz="1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2005 года студентам нашего ВУЗа предоставляется возможность не только краткосрочного, но и долгосрочного обучения за рубежом. В течение последних трех лет студенты специальности «Иностранный язык» проходят обучение в университетах КНР. </a:t>
            </a:r>
          </a:p>
          <a:p>
            <a:pPr marL="0" indent="442913"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04800" y="1295400"/>
            <a:ext cx="861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2913">
              <a:buFont typeface="Wingdings" pitchFamily="2" charset="2"/>
              <a:buChar char="ü"/>
            </a:pPr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Студенты   специальности «Иностранный    язык» Института филологии проходят языковую и страноведческую практику в университете г. Цзямусы, в институте иностранных  языков  (г.  Далянь).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04800" y="2438400"/>
            <a:ext cx="861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2913">
              <a:buFont typeface="Wingdings" pitchFamily="2" charset="2"/>
              <a:buChar char="ü"/>
            </a:pPr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Также наши студенты выезжают на языковую стажировку в США, подготовленную партнером нашего вуза –международной молодежной туристической компанией «Стартревел».</a:t>
            </a:r>
            <a:endParaRPr lang="ru-RU" sz="2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PIC_03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95650"/>
            <a:ext cx="4191000" cy="31432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3264"/>
          </a:xfrm>
          <a:ln w="381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99"/>
                </a:solidFill>
                <a:latin typeface="Comic Sans MS" pitchFamily="66" charset="0"/>
              </a:rPr>
              <a:t>Стажировки в Японию и Корею </a:t>
            </a:r>
            <a:endParaRPr lang="ru-RU" sz="3600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1143000"/>
          </a:xfrm>
        </p:spPr>
        <p:txBody>
          <a:bodyPr>
            <a:normAutofit fontScale="92500" lnSpcReduction="10000"/>
          </a:bodyPr>
          <a:lstStyle/>
          <a:p>
            <a:pPr marL="0" indent="44926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  </a:t>
            </a:r>
            <a:r>
              <a:rPr lang="ru-RU" sz="2000" i="1" dirty="0" smtClean="0">
                <a:solidFill>
                  <a:srgbClr val="FFFF00"/>
                </a:solidFill>
              </a:rPr>
              <a:t>Наши студенты регулярно проходят языковые стажировки в Японии, посещая такие города, как Токио, Киото, Нара, </a:t>
            </a:r>
            <a:r>
              <a:rPr lang="ru-RU" sz="2000" i="1" dirty="0" err="1" smtClean="0">
                <a:solidFill>
                  <a:srgbClr val="FFFF00"/>
                </a:solidFill>
              </a:rPr>
              <a:t>Кобэ</a:t>
            </a:r>
            <a:r>
              <a:rPr lang="ru-RU" sz="2000" i="1" dirty="0" smtClean="0">
                <a:solidFill>
                  <a:srgbClr val="FFFF00"/>
                </a:solidFill>
              </a:rPr>
              <a:t> с их культурно-историческими  достопримечательностями.  </a:t>
            </a:r>
          </a:p>
          <a:p>
            <a:pPr marL="0" indent="44926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   </a:t>
            </a:r>
            <a:endParaRPr lang="ru-RU" sz="2000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81000" y="5562600"/>
            <a:ext cx="5486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/>
            <a:r>
              <a:rPr lang="ru-RU" i="1">
                <a:solidFill>
                  <a:srgbClr val="FFFF00"/>
                </a:solidFill>
                <a:latin typeface="Cambria" pitchFamily="18" charset="0"/>
              </a:rPr>
              <a:t>Кроме того, студенты проходят обучение в Южной Корее (с недавнего времени стали возможны бесплатные стажировки в эту страну)</a:t>
            </a:r>
          </a:p>
        </p:txBody>
      </p:sp>
      <p:pic>
        <p:nvPicPr>
          <p:cNvPr id="4098" name="Picture 2" descr="G:\Локальный диск (F)\Новая папка (19)\през\x_b3af5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917825" cy="38814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Локальный диск (F)\x_d64698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4343400" cy="3276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7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7700" name="Picture 6" descr="SDC104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 rot="21033838">
            <a:off x="156213" y="2499365"/>
            <a:ext cx="8351837" cy="30451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CC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40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Вместе языки мы изучаем,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Познаём культуры разных стран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 всегда мы   радостно встречаем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Всех, кто присоединиться хочет к нам!</a:t>
            </a:r>
          </a:p>
        </p:txBody>
      </p:sp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81000"/>
            <a:ext cx="7848600" cy="1295400"/>
          </a:xfrm>
        </p:spPr>
        <p:txBody>
          <a:bodyPr>
            <a:normAutofit/>
          </a:bodyPr>
          <a:lstStyle/>
          <a:p>
            <a:pPr marL="0" indent="442913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>
                <a:solidFill>
                  <a:srgbClr val="FFFF00"/>
                </a:solidFill>
              </a:rPr>
              <a:t>Направление </a:t>
            </a:r>
            <a:r>
              <a:rPr lang="ru-RU" sz="2200" dirty="0" smtClean="0">
                <a:solidFill>
                  <a:srgbClr val="FFFF00"/>
                </a:solidFill>
              </a:rPr>
              <a:t>42.03.02 </a:t>
            </a:r>
            <a:r>
              <a:rPr lang="ru-RU" sz="2200" dirty="0" smtClean="0">
                <a:solidFill>
                  <a:srgbClr val="FFFF00"/>
                </a:solidFill>
              </a:rPr>
              <a:t>– «Лингвистика» образовательный профиль «Перевод и </a:t>
            </a:r>
            <a:r>
              <a:rPr lang="ru-RU" sz="2200" dirty="0" err="1" smtClean="0">
                <a:solidFill>
                  <a:srgbClr val="FFFF00"/>
                </a:solidFill>
              </a:rPr>
              <a:t>переводоведение</a:t>
            </a:r>
            <a:r>
              <a:rPr lang="ru-RU" sz="2200" dirty="0" smtClean="0">
                <a:solidFill>
                  <a:srgbClr val="FFFF00"/>
                </a:solidFill>
              </a:rPr>
              <a:t>».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09600" y="3429000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4429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FFFF00"/>
                </a:solidFill>
                <a:latin typeface="+mn-lt"/>
              </a:rPr>
              <a:t>Срок освоения основной образовательной программы по направлению </a:t>
            </a:r>
            <a:r>
              <a:rPr lang="ru-RU" sz="2200" dirty="0" smtClean="0">
                <a:solidFill>
                  <a:srgbClr val="FFFF00"/>
                </a:solidFill>
                <a:latin typeface="+mn-lt"/>
              </a:rPr>
              <a:t>42.03.02 </a:t>
            </a:r>
            <a:r>
              <a:rPr lang="ru-RU" sz="2200" dirty="0">
                <a:solidFill>
                  <a:srgbClr val="FFFF00"/>
                </a:solidFill>
                <a:latin typeface="+mn-lt"/>
              </a:rPr>
              <a:t>– Лингвистика при очной форме обучения составляет 4 года.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31076" name="Picture 4" descr="H:\Новая папка (11)\rippled-german-flag-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2438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5" descr="H:\Новая папка (11)\флаг францииbp_en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24384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8" name="Picture 6" descr="H:\Новая папка (11)\south_kore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243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9" name="Picture 7" descr="H:\Новая папка (11)\japa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00600"/>
            <a:ext cx="2362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0" name="Picture 8" descr="H:\Новая папка (11)\china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00600"/>
            <a:ext cx="24384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1" name="Picture 9" descr="H:\Новая папка (11)\28687649_1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28800"/>
            <a:ext cx="2438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Click="0" advTm="4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219200" y="228600"/>
            <a:ext cx="7169834" cy="1295399"/>
          </a:xfrm>
        </p:spPr>
        <p:txBody>
          <a:bodyPr>
            <a:normAutofit fontScale="90000"/>
          </a:bodyPr>
          <a:lstStyle/>
          <a:p>
            <a:pPr indent="0"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Выполнили: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8724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905000" y="762000"/>
            <a:ext cx="69405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b="1" smtClean="0">
                <a:solidFill>
                  <a:srgbClr val="FFFF00"/>
                </a:solidFill>
              </a:rPr>
              <a:t>Моисеев Семен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>Моисеев Максим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>ИЯ 23В</a:t>
            </a:r>
          </a:p>
        </p:txBody>
      </p:sp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Новая папка (11)\ling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0"/>
            <a:ext cx="3200400" cy="3581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0864"/>
          </a:xfrm>
          <a:ln w="38100">
            <a:solidFill>
              <a:srgbClr val="FFFF99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  <a:latin typeface="Comic Sans MS" pitchFamily="66" charset="0"/>
              </a:rPr>
              <a:t>Специфика направления</a:t>
            </a:r>
            <a:endParaRPr lang="ru-RU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5257800" cy="2819400"/>
          </a:xfrm>
        </p:spPr>
        <p:txBody>
          <a:bodyPr>
            <a:normAutofit/>
          </a:bodyPr>
          <a:lstStyle/>
          <a:p>
            <a:pPr marL="0" indent="44291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Направление «Лингвистика» совмещает в себе  две образовательные программы «Иностранный язык» и «Перевод и </a:t>
            </a:r>
            <a:r>
              <a:rPr lang="ru-RU" sz="1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переводоведение</a:t>
            </a: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0" indent="44291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Оно позволяет студенту не только получить представление о современном строении языка, но, в первую очередь, практически овладеть  системой иностранных языков и принципами ее функционирования применительно к различным сферам речевой коммуникации.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886200" y="4191000"/>
            <a:ext cx="50292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2913"/>
            <a:r>
              <a:rPr lang="ru-RU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процессе обучения студент овладевает двумя иностранными языками (английским, немецким, французским, китайским, корейским, японским). </a:t>
            </a:r>
          </a:p>
          <a:p>
            <a:pPr indent="442913"/>
            <a:r>
              <a:rPr lang="ru-RU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качестве первого (основного) языка предлагаются на выбор английский или китайский язык. Второй иностранный язык студент выбирает самостоятельно.</a:t>
            </a:r>
          </a:p>
        </p:txBody>
      </p:sp>
      <p:pic>
        <p:nvPicPr>
          <p:cNvPr id="1026" name="Picture 2" descr="H:\Новая папка (11)\lan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3581400" cy="27289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4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4267200" cy="2209800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Профилирующие дисциплины направления «Лингвистика»  - дисциплины, связанные с овладением теорией и практикой иностранного языка (английского, немецкого, французского, китайского, корейского, японского).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i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ln w="38100">
            <a:solidFill>
              <a:srgbClr val="FFFF99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/>
            </a:r>
            <a:br>
              <a:rPr lang="ru-RU" sz="3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</a:br>
            <a:r>
              <a:rPr lang="ru-RU" sz="3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Ключевые предметы (дисциплины) направления подготовки</a:t>
            </a:r>
            <a:endParaRPr lang="ru-RU" dirty="0"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pic>
        <p:nvPicPr>
          <p:cNvPr id="2050" name="Picture 2" descr="H:\Новая папка (11)\3434659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6576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48200" y="1295400"/>
          <a:ext cx="4114800" cy="514222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114800"/>
              </a:tblGrid>
              <a:tr h="4784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Практический </a:t>
                      </a:r>
                      <a:r>
                        <a:rPr lang="ru-RU" sz="1600" i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курс иностранного языка</a:t>
                      </a:r>
                      <a:endParaRPr lang="ru-RU" sz="1600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736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История </a:t>
                      </a:r>
                      <a:r>
                        <a:rPr lang="ru-RU" sz="1600" i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языка и введение в спец. филологию</a:t>
                      </a:r>
                      <a:endParaRPr lang="ru-RU" sz="1600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736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Введение </a:t>
                      </a:r>
                      <a:r>
                        <a:rPr lang="ru-RU" sz="1600" i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теорию межкультурной коммуникации</a:t>
                      </a:r>
                      <a:endParaRPr lang="ru-RU" sz="1600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520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Страноведение </a:t>
                      </a:r>
                      <a:r>
                        <a:rPr lang="ru-RU" sz="1600" i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600" i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лингвострановедение</a:t>
                      </a:r>
                      <a:endParaRPr lang="ru-RU" sz="1600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736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Практикум </a:t>
                      </a:r>
                      <a:r>
                        <a:rPr lang="ru-RU" sz="1600" i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культуре делового общения</a:t>
                      </a:r>
                      <a:endParaRPr lang="ru-RU" sz="1600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520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Лексикология</a:t>
                      </a:r>
                      <a:endParaRPr lang="ru-RU" sz="1600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520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Теория </a:t>
                      </a:r>
                      <a:r>
                        <a:rPr lang="ru-RU" sz="1600" i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перевода</a:t>
                      </a:r>
                      <a:endParaRPr lang="ru-RU" sz="1600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520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Практический </a:t>
                      </a:r>
                      <a:r>
                        <a:rPr lang="ru-RU" sz="1600" i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курс перевода</a:t>
                      </a:r>
                      <a:endParaRPr lang="ru-RU" sz="1600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736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 Основы </a:t>
                      </a:r>
                      <a:r>
                        <a:rPr lang="ru-RU" sz="1600" i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психологической подготовки переводчика</a:t>
                      </a:r>
                      <a:endParaRPr lang="ru-RU" sz="1600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4819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 Технический </a:t>
                      </a:r>
                      <a:r>
                        <a:rPr lang="ru-RU" sz="1600" i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перевод</a:t>
                      </a:r>
                      <a:endParaRPr lang="ru-RU" sz="1600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 advClick="0" advTm="1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5" descr="IMG_0639"/>
          <p:cNvPicPr>
            <a:picLocks noChangeAspect="1" noChangeArrowheads="1"/>
          </p:cNvPicPr>
          <p:nvPr/>
        </p:nvPicPr>
        <p:blipFill>
          <a:blip r:embed="rId2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8"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39750" y="692150"/>
            <a:ext cx="7993063" cy="6030913"/>
          </a:xfrm>
          <a:prstGeom prst="rect">
            <a:avLst/>
          </a:prstGeom>
          <a:solidFill>
            <a:srgbClr val="A6F0F8">
              <a:alpha val="4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54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Какую профессию выбрать?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Какие экзамены сдавать?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5" descr="IMG_0639"/>
          <p:cNvPicPr>
            <a:picLocks noChangeAspect="1" noChangeArrowheads="1"/>
          </p:cNvPicPr>
          <p:nvPr/>
        </p:nvPicPr>
        <p:blipFill>
          <a:blip r:embed="rId2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8"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49275"/>
            <a:ext cx="8229600" cy="5576888"/>
          </a:xfrm>
          <a:solidFill>
            <a:srgbClr val="A6F0F8">
              <a:alpha val="41000"/>
            </a:srgbClr>
          </a:solidFill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Специальность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Лингвистика</a:t>
            </a:r>
            <a:r>
              <a:rPr lang="ru-RU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ЕГЭ:</a:t>
            </a:r>
            <a:br>
              <a:rPr lang="ru-R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Иностранный язык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   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Русский язык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  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История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    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Очная форма обучения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Обучение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 года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Квалификация: лингвист, переводчик</a:t>
            </a:r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ln w="38100">
            <a:solidFill>
              <a:srgbClr val="FFFF99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Будущая профессия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14400"/>
            <a:ext cx="8153400" cy="685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Степень выпускника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бакалавр лингвистики.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4419600"/>
            <a:ext cx="4038600" cy="2046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Объект профессиональной деятельности  </a:t>
            </a:r>
            <a:r>
              <a:rPr lang="ru-RU" sz="2000" dirty="0">
                <a:solidFill>
                  <a:srgbClr val="FFFF00"/>
                </a:solidFill>
                <a:latin typeface="+mn-lt"/>
              </a:rPr>
              <a:t>- общая и частная теория языкознания, иностранные языки как средство межъязыковой коммуникации.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91000" y="1524000"/>
            <a:ext cx="472440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Бакалавр лингвистики подготовлен к продолжению образования в магистратуре по направлениям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</a:rPr>
              <a:t>520500 – Лингвистика,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</a:rPr>
              <a:t>520300 – Филология,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</a:rPr>
              <a:t>520100 – </a:t>
            </a:r>
            <a:r>
              <a:rPr lang="ru-RU" dirty="0" err="1">
                <a:solidFill>
                  <a:srgbClr val="FFFF00"/>
                </a:solidFill>
                <a:latin typeface="+mn-lt"/>
              </a:rPr>
              <a:t>Культорология</a:t>
            </a:r>
            <a:r>
              <a:rPr lang="ru-RU" dirty="0">
                <a:solidFill>
                  <a:srgbClr val="FFFF00"/>
                </a:solidFill>
                <a:latin typeface="+mn-lt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</a:rPr>
              <a:t>521300 – </a:t>
            </a:r>
            <a:r>
              <a:rPr lang="ru-RU" dirty="0" err="1">
                <a:solidFill>
                  <a:srgbClr val="FFFF00"/>
                </a:solidFill>
                <a:latin typeface="+mn-lt"/>
              </a:rPr>
              <a:t>Регионоведение</a:t>
            </a:r>
            <a:r>
              <a:rPr lang="ru-RU" dirty="0">
                <a:solidFill>
                  <a:srgbClr val="FFFF00"/>
                </a:solidFill>
                <a:latin typeface="+mn-lt"/>
              </a:rPr>
              <a:t>. </a:t>
            </a:r>
          </a:p>
        </p:txBody>
      </p:sp>
      <p:pic>
        <p:nvPicPr>
          <p:cNvPr id="2050" name="Picture 2" descr="G:\Локальный диск (F)\Новая папка (18)\degre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733800" cy="27908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Локальный диск (F)\Новая папка (18)\frien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4306888" cy="2819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ln w="28575">
            <a:solidFill>
              <a:srgbClr val="FFFF99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3000" b="1" dirty="0" smtClean="0">
                <a:latin typeface="Comic Sans MS" pitchFamily="66" charset="0"/>
              </a:rPr>
              <a:t/>
            </a:r>
            <a:br>
              <a:rPr lang="ru-RU" sz="3000" b="1" dirty="0" smtClean="0"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Примерный перечень профессий бакалавра лингвистики:</a:t>
            </a:r>
            <a:endParaRPr lang="ru-RU" sz="3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0600" y="1600200"/>
            <a:ext cx="3048000" cy="381000"/>
          </a:xfrm>
        </p:spPr>
        <p:txBody>
          <a:bodyPr>
            <a:normAutofit fontScale="92500" lnSpcReduction="10000"/>
          </a:bodyPr>
          <a:lstStyle/>
          <a:p>
            <a:pPr marL="0" indent="26511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q"/>
              <a:tabLst>
                <a:tab pos="442913" algn="l"/>
              </a:tabLst>
              <a:defRPr/>
            </a:pPr>
            <a:r>
              <a:rPr lang="ru-RU" sz="2200" dirty="0" smtClean="0">
                <a:solidFill>
                  <a:srgbClr val="FFFF00"/>
                </a:solidFill>
              </a:rPr>
              <a:t>Устный переводчик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29697" name="Picture 1" descr="G:\22-06-26867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2000" r="999" b="14000"/>
          <a:stretch>
            <a:fillRect/>
          </a:stretch>
        </p:blipFill>
        <p:spPr bwMode="auto">
          <a:xfrm>
            <a:off x="6172200" y="3505200"/>
            <a:ext cx="2552700" cy="2209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800600" y="2286000"/>
            <a:ext cx="388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354013">
              <a:buFont typeface="Wingdings" pitchFamily="2" charset="2"/>
              <a:buChar char="q"/>
            </a:pPr>
            <a:r>
              <a:rPr lang="ru-RU" sz="2000">
                <a:solidFill>
                  <a:srgbClr val="FFFF00"/>
                </a:solidFill>
                <a:latin typeface="Cambria" pitchFamily="18" charset="0"/>
              </a:rPr>
              <a:t>Переводчик письменных специализированных текстов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505200" y="1143000"/>
            <a:ext cx="403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354013">
              <a:buFont typeface="Wingdings" pitchFamily="2" charset="2"/>
              <a:buChar char="q"/>
              <a:tabLst>
                <a:tab pos="442913" algn="l"/>
              </a:tabLst>
            </a:pPr>
            <a:r>
              <a:rPr lang="ru-RU" sz="2000">
                <a:solidFill>
                  <a:srgbClr val="FFFF00"/>
                </a:solidFill>
                <a:latin typeface="Cambria" pitchFamily="18" charset="0"/>
              </a:rPr>
              <a:t>Учитель иностранного языка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505200" y="2971800"/>
            <a:ext cx="2874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indent="442913">
              <a:buFont typeface="Wingdings" pitchFamily="2" charset="2"/>
              <a:buChar char="q"/>
              <a:tabLst>
                <a:tab pos="442913" algn="l"/>
              </a:tabLst>
            </a:pPr>
            <a:r>
              <a:rPr lang="ru-RU" sz="2000">
                <a:solidFill>
                  <a:srgbClr val="FFFF00"/>
                </a:solidFill>
                <a:latin typeface="Cambria" pitchFamily="18" charset="0"/>
              </a:rPr>
              <a:t>Туристический гид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505200" y="190500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2913">
              <a:buFont typeface="Wingdings" pitchFamily="2" charset="2"/>
              <a:buChar char="q"/>
              <a:tabLst>
                <a:tab pos="442913" algn="l"/>
              </a:tabLst>
            </a:pPr>
            <a:r>
              <a:rPr lang="ru-RU" sz="2000">
                <a:solidFill>
                  <a:srgbClr val="FFFF00"/>
                </a:solidFill>
                <a:latin typeface="Cambria" pitchFamily="18" charset="0"/>
              </a:rPr>
              <a:t>Референт-переводчик</a:t>
            </a:r>
          </a:p>
        </p:txBody>
      </p:sp>
      <p:pic>
        <p:nvPicPr>
          <p:cNvPr id="3075" name="Picture 3" descr="G:\Локальный диск (F)\учитель\volunte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5"/>
          <a:stretch>
            <a:fillRect/>
          </a:stretch>
        </p:blipFill>
        <p:spPr bwMode="auto">
          <a:xfrm>
            <a:off x="3276600" y="3505200"/>
            <a:ext cx="2667000" cy="22367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testimonial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2743200" cy="4191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0" y="5943600"/>
            <a:ext cx="9144000" cy="9144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92100" indent="-292100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4000" b="1" i="1" dirty="0">
                <a:solidFill>
                  <a:srgbClr val="FFC000"/>
                </a:solidFill>
              </a:rPr>
              <a:t>И это ещё не всё!!!</a:t>
            </a:r>
          </a:p>
          <a:p>
            <a:pPr marL="292100" indent="-2921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2">
  <a:themeElements>
    <a:clrScheme name="Другая 39">
      <a:dk1>
        <a:srgbClr val="FFF066"/>
      </a:dk1>
      <a:lt1>
        <a:srgbClr val="FFFFFF"/>
      </a:lt1>
      <a:dk2>
        <a:srgbClr val="FFC000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Изящная">
  <a:themeElements>
    <a:clrScheme name="Другая 8">
      <a:dk1>
        <a:srgbClr val="008D3F"/>
      </a:dk1>
      <a:lt1>
        <a:srgbClr val="AB73D5"/>
      </a:lt1>
      <a:dk2>
        <a:srgbClr val="AB73D5"/>
      </a:dk2>
      <a:lt2>
        <a:srgbClr val="1BFF82"/>
      </a:lt2>
      <a:accent1>
        <a:srgbClr val="FFFF00"/>
      </a:accent1>
      <a:accent2>
        <a:srgbClr val="00B050"/>
      </a:accent2>
      <a:accent3>
        <a:srgbClr val="AB73D5"/>
      </a:accent3>
      <a:accent4>
        <a:srgbClr val="A3FFCD"/>
      </a:accent4>
      <a:accent5>
        <a:srgbClr val="A19574"/>
      </a:accent5>
      <a:accent6>
        <a:srgbClr val="C17529"/>
      </a:accent6>
      <a:hlink>
        <a:srgbClr val="5B1111"/>
      </a:hlink>
      <a:folHlink>
        <a:srgbClr val="00B0F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Солнцестояние">
  <a:themeElements>
    <a:clrScheme name="Другая 10">
      <a:dk1>
        <a:srgbClr val="00B0F0"/>
      </a:dk1>
      <a:lt1>
        <a:srgbClr val="FFFF99"/>
      </a:lt1>
      <a:dk2>
        <a:srgbClr val="BF654C"/>
      </a:dk2>
      <a:lt2>
        <a:srgbClr val="66A53B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Литейная">
  <a:themeElements>
    <a:clrScheme name="Другая 9">
      <a:dk1>
        <a:srgbClr val="000090"/>
      </a:dk1>
      <a:lt1>
        <a:srgbClr val="EAEAEA"/>
      </a:lt1>
      <a:dk2>
        <a:srgbClr val="3A3AB2"/>
      </a:dk2>
      <a:lt2>
        <a:srgbClr val="CAD4DC"/>
      </a:lt2>
      <a:accent1>
        <a:srgbClr val="3974AF"/>
      </a:accent1>
      <a:accent2>
        <a:srgbClr val="232369"/>
      </a:accent2>
      <a:accent3>
        <a:srgbClr val="AEAED5"/>
      </a:accent3>
      <a:accent4>
        <a:srgbClr val="C8C8C8"/>
      </a:accent4>
      <a:accent5>
        <a:srgbClr val="AEBCD4"/>
      </a:accent5>
      <a:accent6>
        <a:srgbClr val="3A3AB2"/>
      </a:accent6>
      <a:hlink>
        <a:srgbClr val="FFFF00"/>
      </a:hlink>
      <a:folHlink>
        <a:srgbClr val="6699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Поток">
  <a:themeElements>
    <a:clrScheme name="Другая 11">
      <a:dk1>
        <a:srgbClr val="00B0F0"/>
      </a:dk1>
      <a:lt1>
        <a:srgbClr val="C0E0AA"/>
      </a:lt1>
      <a:dk2>
        <a:srgbClr val="BF654C"/>
      </a:dk2>
      <a:lt2>
        <a:srgbClr val="66A53B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90ема1">
  <a:themeElements>
    <a:clrScheme name="Трава 2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00"/>
      </a:hlink>
      <a:folHlink>
        <a:srgbClr val="FFFF99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Globe">
  <a:themeElements>
    <a:clrScheme name="Globe 4">
      <a:dk1>
        <a:srgbClr val="005856"/>
      </a:dk1>
      <a:lt1>
        <a:srgbClr val="FFFFFF"/>
      </a:lt1>
      <a:dk2>
        <a:srgbClr val="008080"/>
      </a:dk2>
      <a:lt2>
        <a:srgbClr val="FFFFCC"/>
      </a:lt2>
      <a:accent1>
        <a:srgbClr val="0099CC"/>
      </a:accent1>
      <a:accent2>
        <a:srgbClr val="00CCFF"/>
      </a:accent2>
      <a:accent3>
        <a:srgbClr val="AAC0C0"/>
      </a:accent3>
      <a:accent4>
        <a:srgbClr val="DADADA"/>
      </a:accent4>
      <a:accent5>
        <a:srgbClr val="AACAE2"/>
      </a:accent5>
      <a:accent6>
        <a:srgbClr val="00B9E7"/>
      </a:accent6>
      <a:hlink>
        <a:srgbClr val="1ACE9F"/>
      </a:hlink>
      <a:folHlink>
        <a:srgbClr val="948CCE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Generi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Изящная">
  <a:themeElements>
    <a:clrScheme name="Другая 8">
      <a:dk1>
        <a:srgbClr val="008D3F"/>
      </a:dk1>
      <a:lt1>
        <a:srgbClr val="AB73D5"/>
      </a:lt1>
      <a:dk2>
        <a:srgbClr val="AB73D5"/>
      </a:dk2>
      <a:lt2>
        <a:srgbClr val="1BFF82"/>
      </a:lt2>
      <a:accent1>
        <a:srgbClr val="FFFF00"/>
      </a:accent1>
      <a:accent2>
        <a:srgbClr val="00B050"/>
      </a:accent2>
      <a:accent3>
        <a:srgbClr val="AB73D5"/>
      </a:accent3>
      <a:accent4>
        <a:srgbClr val="A3FFCD"/>
      </a:accent4>
      <a:accent5>
        <a:srgbClr val="A19574"/>
      </a:accent5>
      <a:accent6>
        <a:srgbClr val="C17529"/>
      </a:accent6>
      <a:hlink>
        <a:srgbClr val="5B1111"/>
      </a:hlink>
      <a:folHlink>
        <a:srgbClr val="00B0F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Солнцестояние">
  <a:themeElements>
    <a:clrScheme name="Другая 10">
      <a:dk1>
        <a:srgbClr val="00B0F0"/>
      </a:dk1>
      <a:lt1>
        <a:srgbClr val="FFFF99"/>
      </a:lt1>
      <a:dk2>
        <a:srgbClr val="BF654C"/>
      </a:dk2>
      <a:lt2>
        <a:srgbClr val="66A53B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_Поток">
  <a:themeElements>
    <a:clrScheme name="Другая 11">
      <a:dk1>
        <a:srgbClr val="00B0F0"/>
      </a:dk1>
      <a:lt1>
        <a:srgbClr val="C0E0AA"/>
      </a:lt1>
      <a:dk2>
        <a:srgbClr val="BF654C"/>
      </a:dk2>
      <a:lt2>
        <a:srgbClr val="66A53B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_Тема2">
  <a:themeElements>
    <a:clrScheme name="Другая 41">
      <a:dk1>
        <a:srgbClr val="00994C"/>
      </a:dk1>
      <a:lt1>
        <a:srgbClr val="FFFFFF"/>
      </a:lt1>
      <a:dk2>
        <a:srgbClr val="00994C"/>
      </a:dk2>
      <a:lt2>
        <a:srgbClr val="FFFFFF"/>
      </a:lt2>
      <a:accent1>
        <a:srgbClr val="79CA02"/>
      </a:accent1>
      <a:accent2>
        <a:srgbClr val="008080"/>
      </a:accent2>
      <a:accent3>
        <a:srgbClr val="ADB5AA"/>
      </a:accent3>
      <a:accent4>
        <a:srgbClr val="DADADA"/>
      </a:accent4>
      <a:accent5>
        <a:srgbClr val="BEE1AA"/>
      </a:accent5>
      <a:accent6>
        <a:srgbClr val="007373"/>
      </a:accent6>
      <a:hlink>
        <a:srgbClr val="A8DE0E"/>
      </a:hlink>
      <a:folHlink>
        <a:srgbClr val="00CC66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3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Тема16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a:style>
    </a:sp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4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81">
  <a:themeElements>
    <a:clrScheme name="Течение 2">
      <a:dk1>
        <a:srgbClr val="3E3E5C"/>
      </a:dk1>
      <a:lt1>
        <a:srgbClr val="FFFFFF"/>
      </a:lt1>
      <a:dk2>
        <a:srgbClr val="666699"/>
      </a:dk2>
      <a:lt2>
        <a:srgbClr val="DFDFE9"/>
      </a:lt2>
      <a:accent1>
        <a:srgbClr val="CC66FF"/>
      </a:accent1>
      <a:accent2>
        <a:srgbClr val="679ACD"/>
      </a:accent2>
      <a:accent3>
        <a:srgbClr val="B8B8CA"/>
      </a:accent3>
      <a:accent4>
        <a:srgbClr val="DADADA"/>
      </a:accent4>
      <a:accent5>
        <a:srgbClr val="E2B8FF"/>
      </a:accent5>
      <a:accent6>
        <a:srgbClr val="5D8BBA"/>
      </a:accent6>
      <a:hlink>
        <a:srgbClr val="CCECFF"/>
      </a:hlink>
      <a:folHlink>
        <a:srgbClr val="CCCCFF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рава">
  <a:themeElements>
    <a:clrScheme name="Трава 2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00"/>
      </a:hlink>
      <a:folHlink>
        <a:srgbClr val="FFFF99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арелка">
  <a:themeElements>
    <a:clrScheme name="Другая 5">
      <a:dk1>
        <a:srgbClr val="7030A0"/>
      </a:dk1>
      <a:lt1>
        <a:sysClr val="window" lastClr="FFFFFF"/>
      </a:lt1>
      <a:dk2>
        <a:srgbClr val="4E3B30"/>
      </a:dk2>
      <a:lt2>
        <a:srgbClr val="C7A2E3"/>
      </a:lt2>
      <a:accent1>
        <a:srgbClr val="F3C0C0"/>
      </a:accent1>
      <a:accent2>
        <a:srgbClr val="00B050"/>
      </a:accent2>
      <a:accent3>
        <a:srgbClr val="B58B80"/>
      </a:accent3>
      <a:accent4>
        <a:srgbClr val="79FFB6"/>
      </a:accent4>
      <a:accent5>
        <a:srgbClr val="A19574"/>
      </a:accent5>
      <a:accent6>
        <a:srgbClr val="C17529"/>
      </a:accent6>
      <a:hlink>
        <a:srgbClr val="542378"/>
      </a:hlink>
      <a:folHlink>
        <a:srgbClr val="00B0F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арелка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Globe">
  <a:themeElements>
    <a:clrScheme name="Globe 4">
      <a:dk1>
        <a:srgbClr val="005856"/>
      </a:dk1>
      <a:lt1>
        <a:srgbClr val="FFFFFF"/>
      </a:lt1>
      <a:dk2>
        <a:srgbClr val="008080"/>
      </a:dk2>
      <a:lt2>
        <a:srgbClr val="FFFFCC"/>
      </a:lt2>
      <a:accent1>
        <a:srgbClr val="0099CC"/>
      </a:accent1>
      <a:accent2>
        <a:srgbClr val="00CCFF"/>
      </a:accent2>
      <a:accent3>
        <a:srgbClr val="AAC0C0"/>
      </a:accent3>
      <a:accent4>
        <a:srgbClr val="DADADA"/>
      </a:accent4>
      <a:accent5>
        <a:srgbClr val="AACAE2"/>
      </a:accent5>
      <a:accent6>
        <a:srgbClr val="00B9E7"/>
      </a:accent6>
      <a:hlink>
        <a:srgbClr val="1ACE9F"/>
      </a:hlink>
      <a:folHlink>
        <a:srgbClr val="948CCE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Generi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Другая 8">
    <a:dk1>
      <a:srgbClr val="008D3F"/>
    </a:dk1>
    <a:lt1>
      <a:srgbClr val="AB73D5"/>
    </a:lt1>
    <a:dk2>
      <a:srgbClr val="AB73D5"/>
    </a:dk2>
    <a:lt2>
      <a:srgbClr val="1BFF82"/>
    </a:lt2>
    <a:accent1>
      <a:srgbClr val="FFFF00"/>
    </a:accent1>
    <a:accent2>
      <a:srgbClr val="00B050"/>
    </a:accent2>
    <a:accent3>
      <a:srgbClr val="AB73D5"/>
    </a:accent3>
    <a:accent4>
      <a:srgbClr val="A3FFCD"/>
    </a:accent4>
    <a:accent5>
      <a:srgbClr val="A19574"/>
    </a:accent5>
    <a:accent6>
      <a:srgbClr val="C17529"/>
    </a:accent6>
    <a:hlink>
      <a:srgbClr val="5B1111"/>
    </a:hlink>
    <a:folHlink>
      <a:srgbClr val="00B0F0"/>
    </a:folHlink>
  </a:clrScheme>
</a:themeOverride>
</file>

<file path=ppt/theme/themeOverride2.xml><?xml version="1.0" encoding="utf-8"?>
<a:themeOverride xmlns:a="http://schemas.openxmlformats.org/drawingml/2006/main">
  <a:clrScheme name="Другая 11">
    <a:dk1>
      <a:srgbClr val="00B0F0"/>
    </a:dk1>
    <a:lt1>
      <a:srgbClr val="C0E0AA"/>
    </a:lt1>
    <a:dk2>
      <a:srgbClr val="BF654C"/>
    </a:dk2>
    <a:lt2>
      <a:srgbClr val="66A53B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3.xml><?xml version="1.0" encoding="utf-8"?>
<a:themeOverride xmlns:a="http://schemas.openxmlformats.org/drawingml/2006/main">
  <a:clrScheme name="Другая 11">
    <a:dk1>
      <a:srgbClr val="00B0F0"/>
    </a:dk1>
    <a:lt1>
      <a:srgbClr val="C0E0AA"/>
    </a:lt1>
    <a:dk2>
      <a:srgbClr val="BF654C"/>
    </a:dk2>
    <a:lt2>
      <a:srgbClr val="66A53B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4.xml><?xml version="1.0" encoding="utf-8"?>
<a:themeOverride xmlns:a="http://schemas.openxmlformats.org/drawingml/2006/main">
  <a:clrScheme name="Другая 8">
    <a:dk1>
      <a:srgbClr val="008D3F"/>
    </a:dk1>
    <a:lt1>
      <a:srgbClr val="AB73D5"/>
    </a:lt1>
    <a:dk2>
      <a:srgbClr val="AB73D5"/>
    </a:dk2>
    <a:lt2>
      <a:srgbClr val="1BFF82"/>
    </a:lt2>
    <a:accent1>
      <a:srgbClr val="FFFF00"/>
    </a:accent1>
    <a:accent2>
      <a:srgbClr val="00B050"/>
    </a:accent2>
    <a:accent3>
      <a:srgbClr val="AB73D5"/>
    </a:accent3>
    <a:accent4>
      <a:srgbClr val="A3FFCD"/>
    </a:accent4>
    <a:accent5>
      <a:srgbClr val="A19574"/>
    </a:accent5>
    <a:accent6>
      <a:srgbClr val="C17529"/>
    </a:accent6>
    <a:hlink>
      <a:srgbClr val="5B1111"/>
    </a:hlink>
    <a:folHlink>
      <a:srgbClr val="00B0F0"/>
    </a:folHlink>
  </a:clrScheme>
</a:themeOverride>
</file>

<file path=ppt/theme/themeOverride5.xml><?xml version="1.0" encoding="utf-8"?>
<a:themeOverride xmlns:a="http://schemas.openxmlformats.org/drawingml/2006/main">
  <a:clrScheme name="Другая 11">
    <a:dk1>
      <a:srgbClr val="00B0F0"/>
    </a:dk1>
    <a:lt1>
      <a:srgbClr val="C0E0AA"/>
    </a:lt1>
    <a:dk2>
      <a:srgbClr val="BF654C"/>
    </a:dk2>
    <a:lt2>
      <a:srgbClr val="66A53B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6.xml><?xml version="1.0" encoding="utf-8"?>
<a:themeOverride xmlns:a="http://schemas.openxmlformats.org/drawingml/2006/main">
  <a:clrScheme name="Другая 11">
    <a:dk1>
      <a:srgbClr val="00B0F0"/>
    </a:dk1>
    <a:lt1>
      <a:srgbClr val="C0E0AA"/>
    </a:lt1>
    <a:dk2>
      <a:srgbClr val="BF654C"/>
    </a:dk2>
    <a:lt2>
      <a:srgbClr val="66A53B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7.xml><?xml version="1.0" encoding="utf-8"?>
<a:themeOverride xmlns:a="http://schemas.openxmlformats.org/drawingml/2006/main">
  <a:clrScheme name="Разрез 7">
    <a:dk1>
      <a:srgbClr val="7474A2"/>
    </a:dk1>
    <a:lt1>
      <a:srgbClr val="FFFFFF"/>
    </a:lt1>
    <a:dk2>
      <a:srgbClr val="5E5E8E"/>
    </a:dk2>
    <a:lt2>
      <a:srgbClr val="D1D1DF"/>
    </a:lt2>
    <a:accent1>
      <a:srgbClr val="CC66FF"/>
    </a:accent1>
    <a:accent2>
      <a:srgbClr val="6666FF"/>
    </a:accent2>
    <a:accent3>
      <a:srgbClr val="B6B6C6"/>
    </a:accent3>
    <a:accent4>
      <a:srgbClr val="DADADA"/>
    </a:accent4>
    <a:accent5>
      <a:srgbClr val="E2B8FF"/>
    </a:accent5>
    <a:accent6>
      <a:srgbClr val="5C5CE7"/>
    </a:accent6>
    <a:hlink>
      <a:srgbClr val="FFCC99"/>
    </a:hlink>
    <a:folHlink>
      <a:srgbClr val="CCCC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2638</TotalTime>
  <Words>1157</Words>
  <Application>Microsoft Office PowerPoint</Application>
  <PresentationFormat>Экран (4:3)</PresentationFormat>
  <Paragraphs>128</Paragraphs>
  <Slides>30</Slides>
  <Notes>6</Notes>
  <HiddenSlides>0</HiddenSlides>
  <MMClips>1</MMClips>
  <ScaleCrop>false</ScaleCrop>
  <HeadingPairs>
    <vt:vector size="4" baseType="variant">
      <vt:variant>
        <vt:lpstr>Тема</vt:lpstr>
      </vt:variant>
      <vt:variant>
        <vt:i4>29</vt:i4>
      </vt:variant>
      <vt:variant>
        <vt:lpstr>Заголовки слайдов</vt:lpstr>
      </vt:variant>
      <vt:variant>
        <vt:i4>30</vt:i4>
      </vt:variant>
    </vt:vector>
  </HeadingPairs>
  <TitlesOfParts>
    <vt:vector size="59" baseType="lpstr">
      <vt:lpstr>Тема2</vt:lpstr>
      <vt:lpstr>Клен</vt:lpstr>
      <vt:lpstr>Яркая</vt:lpstr>
      <vt:lpstr>Апекс</vt:lpstr>
      <vt:lpstr>Тема81</vt:lpstr>
      <vt:lpstr>Трава</vt:lpstr>
      <vt:lpstr>Тарелка</vt:lpstr>
      <vt:lpstr>Globe</vt:lpstr>
      <vt:lpstr>Generic</vt:lpstr>
      <vt:lpstr>1_Апекс</vt:lpstr>
      <vt:lpstr>Изящная</vt:lpstr>
      <vt:lpstr>Солнцестояние</vt:lpstr>
      <vt:lpstr>Литейная</vt:lpstr>
      <vt:lpstr>Поток</vt:lpstr>
      <vt:lpstr>Т90ема1</vt:lpstr>
      <vt:lpstr>1_Globe</vt:lpstr>
      <vt:lpstr>1_Generic</vt:lpstr>
      <vt:lpstr>2_Апекс</vt:lpstr>
      <vt:lpstr>1_Изящная</vt:lpstr>
      <vt:lpstr>1_Солнцестояние</vt:lpstr>
      <vt:lpstr>1_Литейная</vt:lpstr>
      <vt:lpstr>1_Поток</vt:lpstr>
      <vt:lpstr>1_Тема2</vt:lpstr>
      <vt:lpstr>1_Клен</vt:lpstr>
      <vt:lpstr>1_Яркая</vt:lpstr>
      <vt:lpstr>3_Апекс</vt:lpstr>
      <vt:lpstr>Тема16</vt:lpstr>
      <vt:lpstr>2_Яркая</vt:lpstr>
      <vt:lpstr>4_Апекс</vt:lpstr>
      <vt:lpstr>Лингвистика </vt:lpstr>
      <vt:lpstr>Презентация PowerPoint</vt:lpstr>
      <vt:lpstr>Презентация PowerPoint</vt:lpstr>
      <vt:lpstr>Специфика направления</vt:lpstr>
      <vt:lpstr> Ключевые предметы (дисциплины) направления подготовки</vt:lpstr>
      <vt:lpstr>Презентация PowerPoint</vt:lpstr>
      <vt:lpstr>Презентация PowerPoint</vt:lpstr>
      <vt:lpstr>         Будущая профессия</vt:lpstr>
      <vt:lpstr>   Примерный перечень профессий бакалавра лингвистики:</vt:lpstr>
      <vt:lpstr>Обучение проходит на высшем уровне</vt:lpstr>
      <vt:lpstr>Любимый наш четвёртый этаж!</vt:lpstr>
      <vt:lpstr>Parlons francais: говорим по-французски!</vt:lpstr>
      <vt:lpstr>Изучаем язык под руководством его носителя!</vt:lpstr>
      <vt:lpstr>Знакомьтесь: Kanetake Masami Sensei – преподаватель из Японии</vt:lpstr>
      <vt:lpstr>Гости из Японии</vt:lpstr>
      <vt:lpstr>Общение с носителями языка</vt:lpstr>
      <vt:lpstr>Профессор Джеймс Питт – один из частых гостей университета </vt:lpstr>
      <vt:lpstr>Не только рассказываем, но и показываем!</vt:lpstr>
      <vt:lpstr>Конкурсные мероприятия</vt:lpstr>
      <vt:lpstr>Фонетический конкурс</vt:lpstr>
      <vt:lpstr>Знатоки китайского языка</vt:lpstr>
      <vt:lpstr>Китайский язык среди 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Стажировки в США, КНР</vt:lpstr>
      <vt:lpstr>Стажировки в Японию и Корею </vt:lpstr>
      <vt:lpstr>Презентация PowerPoint</vt:lpstr>
      <vt:lpstr> Выполнили: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Лингвистика</dc:title>
  <dc:creator>Смолярчук Александр Анатольевич</dc:creator>
  <cp:lastModifiedBy>Пользователь Windows</cp:lastModifiedBy>
  <cp:revision>300</cp:revision>
  <dcterms:modified xsi:type="dcterms:W3CDTF">2018-12-04T06:15:09Z</dcterms:modified>
</cp:coreProperties>
</file>